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939FF-95BF-42E5-848B-D6858F61C55D}" v="5" dt="2019-06-06T07:07:39.768"/>
    <p1510:client id="{3ECA558D-F712-43EF-9225-2613C1CF205D}" v="16" dt="2019-06-06T02:52:20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microsoft.com/office/2007/relationships/hdphoto" Target="../media/hdphoto1.wdp"/><Relationship Id="rId1" Type="http://schemas.openxmlformats.org/officeDocument/2006/relationships/image" Target="../media/image1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microsoft.com/office/2007/relationships/hdphoto" Target="../media/hdphoto1.wdp"/><Relationship Id="rId1" Type="http://schemas.openxmlformats.org/officeDocument/2006/relationships/image" Target="../media/image1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E60A4E-18E9-4C51-A2A4-673DF2584781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1FD7AEE-1C2A-4D7D-ADA3-2E0FD5CD4DA4}">
      <dgm:prSet/>
      <dgm:spPr/>
      <dgm:t>
        <a:bodyPr/>
        <a:lstStyle/>
        <a:p>
          <a:r>
            <a:rPr lang="en-US" dirty="0"/>
            <a:t>Akshit Anand</a:t>
          </a:r>
        </a:p>
      </dgm:t>
    </dgm:pt>
    <dgm:pt modelId="{A3645D88-EA9E-4CB7-840E-4DB14F5A88DD}" type="parTrans" cxnId="{2B0C805A-1AB5-4306-B9AE-04F24F371086}">
      <dgm:prSet/>
      <dgm:spPr/>
      <dgm:t>
        <a:bodyPr/>
        <a:lstStyle/>
        <a:p>
          <a:endParaRPr lang="en-US"/>
        </a:p>
      </dgm:t>
    </dgm:pt>
    <dgm:pt modelId="{C4973EE9-C349-45F4-9CDD-14A67D7901C4}" type="sibTrans" cxnId="{2B0C805A-1AB5-4306-B9AE-04F24F371086}">
      <dgm:prSet/>
      <dgm:spPr/>
      <dgm:t>
        <a:bodyPr/>
        <a:lstStyle/>
        <a:p>
          <a:endParaRPr lang="en-US"/>
        </a:p>
      </dgm:t>
    </dgm:pt>
    <dgm:pt modelId="{926093A7-3511-4C52-835C-DEABD4164E46}">
      <dgm:prSet/>
      <dgm:spPr/>
      <dgm:t>
        <a:bodyPr/>
        <a:lstStyle/>
        <a:p>
          <a:r>
            <a:rPr lang="en-US" dirty="0"/>
            <a:t>Ankit Trehan</a:t>
          </a:r>
        </a:p>
      </dgm:t>
    </dgm:pt>
    <dgm:pt modelId="{AECD80D2-85E6-4645-9B31-C76BAF6AC21F}" type="parTrans" cxnId="{7AD61525-1465-4ED4-919D-84F47445B25A}">
      <dgm:prSet/>
      <dgm:spPr/>
      <dgm:t>
        <a:bodyPr/>
        <a:lstStyle/>
        <a:p>
          <a:endParaRPr lang="en-US"/>
        </a:p>
      </dgm:t>
    </dgm:pt>
    <dgm:pt modelId="{E8E55F64-7E88-4EB4-850A-C70459F34A52}" type="sibTrans" cxnId="{7AD61525-1465-4ED4-919D-84F47445B25A}">
      <dgm:prSet/>
      <dgm:spPr/>
      <dgm:t>
        <a:bodyPr/>
        <a:lstStyle/>
        <a:p>
          <a:endParaRPr lang="en-US"/>
        </a:p>
      </dgm:t>
    </dgm:pt>
    <dgm:pt modelId="{ADA34BBD-EBE2-4E80-8005-FB2B58EA57A2}">
      <dgm:prSet/>
      <dgm:spPr/>
      <dgm:t>
        <a:bodyPr/>
        <a:lstStyle/>
        <a:p>
          <a:r>
            <a:rPr lang="en-US" dirty="0"/>
            <a:t>Billy Roveran</a:t>
          </a:r>
        </a:p>
      </dgm:t>
    </dgm:pt>
    <dgm:pt modelId="{9B2D0150-B894-47BD-83DA-5769E7F7C0AD}" type="parTrans" cxnId="{B0DD3D91-B795-43E1-B8A2-5EC74AAC0A26}">
      <dgm:prSet/>
      <dgm:spPr/>
      <dgm:t>
        <a:bodyPr/>
        <a:lstStyle/>
        <a:p>
          <a:endParaRPr lang="en-US"/>
        </a:p>
      </dgm:t>
    </dgm:pt>
    <dgm:pt modelId="{28DDEDFC-0F3E-4C6D-BD08-21F2C766AB1B}" type="sibTrans" cxnId="{B0DD3D91-B795-43E1-B8A2-5EC74AAC0A26}">
      <dgm:prSet/>
      <dgm:spPr/>
      <dgm:t>
        <a:bodyPr/>
        <a:lstStyle/>
        <a:p>
          <a:endParaRPr lang="en-US"/>
        </a:p>
      </dgm:t>
    </dgm:pt>
    <dgm:pt modelId="{D9EEF8A9-3C03-4669-AA26-EE280D098786}">
      <dgm:prSet/>
      <dgm:spPr/>
      <dgm:t>
        <a:bodyPr/>
        <a:lstStyle/>
        <a:p>
          <a:r>
            <a:rPr lang="en-US"/>
            <a:t>Ritik Ghanshani</a:t>
          </a:r>
        </a:p>
      </dgm:t>
    </dgm:pt>
    <dgm:pt modelId="{8742D698-E5F8-476F-AD5D-361CD2193C94}" type="parTrans" cxnId="{C18A99A4-0D92-4AE7-85BD-F62FCEBC2272}">
      <dgm:prSet/>
      <dgm:spPr/>
      <dgm:t>
        <a:bodyPr/>
        <a:lstStyle/>
        <a:p>
          <a:endParaRPr lang="en-US"/>
        </a:p>
      </dgm:t>
    </dgm:pt>
    <dgm:pt modelId="{2C43B734-A069-4353-9EF9-39CB840104C5}" type="sibTrans" cxnId="{C18A99A4-0D92-4AE7-85BD-F62FCEBC2272}">
      <dgm:prSet/>
      <dgm:spPr/>
      <dgm:t>
        <a:bodyPr/>
        <a:lstStyle/>
        <a:p>
          <a:endParaRPr lang="en-US"/>
        </a:p>
      </dgm:t>
    </dgm:pt>
    <dgm:pt modelId="{3372D219-6D7F-44BE-86CC-395CAC263A53}" type="pres">
      <dgm:prSet presAssocID="{30E60A4E-18E9-4C51-A2A4-673DF2584781}" presName="vert0" presStyleCnt="0">
        <dgm:presLayoutVars>
          <dgm:dir/>
          <dgm:animOne val="branch"/>
          <dgm:animLvl val="lvl"/>
        </dgm:presLayoutVars>
      </dgm:prSet>
      <dgm:spPr/>
    </dgm:pt>
    <dgm:pt modelId="{88DCAFD0-A2A8-41B5-B36C-CDB921ABB352}" type="pres">
      <dgm:prSet presAssocID="{E1FD7AEE-1C2A-4D7D-ADA3-2E0FD5CD4DA4}" presName="thickLine" presStyleLbl="alignNode1" presStyleIdx="0" presStyleCnt="4"/>
      <dgm:spPr/>
    </dgm:pt>
    <dgm:pt modelId="{E390C666-15E8-4596-95C1-41A976956E46}" type="pres">
      <dgm:prSet presAssocID="{E1FD7AEE-1C2A-4D7D-ADA3-2E0FD5CD4DA4}" presName="horz1" presStyleCnt="0"/>
      <dgm:spPr/>
    </dgm:pt>
    <dgm:pt modelId="{E3769F94-40B8-4B8C-948B-2522D6D35A6B}" type="pres">
      <dgm:prSet presAssocID="{E1FD7AEE-1C2A-4D7D-ADA3-2E0FD5CD4DA4}" presName="tx1" presStyleLbl="revTx" presStyleIdx="0" presStyleCnt="4"/>
      <dgm:spPr/>
    </dgm:pt>
    <dgm:pt modelId="{19B45124-E204-4664-8D5B-5F6384D82E30}" type="pres">
      <dgm:prSet presAssocID="{E1FD7AEE-1C2A-4D7D-ADA3-2E0FD5CD4DA4}" presName="vert1" presStyleCnt="0"/>
      <dgm:spPr/>
    </dgm:pt>
    <dgm:pt modelId="{6CACFD21-3A2B-4FA9-8216-2F5062796A6D}" type="pres">
      <dgm:prSet presAssocID="{926093A7-3511-4C52-835C-DEABD4164E46}" presName="thickLine" presStyleLbl="alignNode1" presStyleIdx="1" presStyleCnt="4"/>
      <dgm:spPr/>
    </dgm:pt>
    <dgm:pt modelId="{C6657AD5-D4A2-4006-A6D0-2856A9E34CCA}" type="pres">
      <dgm:prSet presAssocID="{926093A7-3511-4C52-835C-DEABD4164E46}" presName="horz1" presStyleCnt="0"/>
      <dgm:spPr/>
    </dgm:pt>
    <dgm:pt modelId="{0D08F4FC-E899-4FB5-88B8-36A77F8C1FA6}" type="pres">
      <dgm:prSet presAssocID="{926093A7-3511-4C52-835C-DEABD4164E46}" presName="tx1" presStyleLbl="revTx" presStyleIdx="1" presStyleCnt="4"/>
      <dgm:spPr/>
    </dgm:pt>
    <dgm:pt modelId="{5405B4A5-3081-4FBE-87A4-956DE0FD74FB}" type="pres">
      <dgm:prSet presAssocID="{926093A7-3511-4C52-835C-DEABD4164E46}" presName="vert1" presStyleCnt="0"/>
      <dgm:spPr/>
    </dgm:pt>
    <dgm:pt modelId="{411AEEE0-B1DA-4C1D-A7CE-5D16A7DE54FA}" type="pres">
      <dgm:prSet presAssocID="{ADA34BBD-EBE2-4E80-8005-FB2B58EA57A2}" presName="thickLine" presStyleLbl="alignNode1" presStyleIdx="2" presStyleCnt="4"/>
      <dgm:spPr/>
    </dgm:pt>
    <dgm:pt modelId="{C7901121-C4ED-4877-9C53-752AE950AA33}" type="pres">
      <dgm:prSet presAssocID="{ADA34BBD-EBE2-4E80-8005-FB2B58EA57A2}" presName="horz1" presStyleCnt="0"/>
      <dgm:spPr/>
    </dgm:pt>
    <dgm:pt modelId="{74717ACD-4B64-4319-A2B6-1B2E010A59E8}" type="pres">
      <dgm:prSet presAssocID="{ADA34BBD-EBE2-4E80-8005-FB2B58EA57A2}" presName="tx1" presStyleLbl="revTx" presStyleIdx="2" presStyleCnt="4"/>
      <dgm:spPr/>
    </dgm:pt>
    <dgm:pt modelId="{20164034-7D97-4BEA-AEDF-A29AC3C5CB2E}" type="pres">
      <dgm:prSet presAssocID="{ADA34BBD-EBE2-4E80-8005-FB2B58EA57A2}" presName="vert1" presStyleCnt="0"/>
      <dgm:spPr/>
    </dgm:pt>
    <dgm:pt modelId="{09370B84-98C5-4A6C-B42C-FF24C20D2084}" type="pres">
      <dgm:prSet presAssocID="{D9EEF8A9-3C03-4669-AA26-EE280D098786}" presName="thickLine" presStyleLbl="alignNode1" presStyleIdx="3" presStyleCnt="4"/>
      <dgm:spPr/>
    </dgm:pt>
    <dgm:pt modelId="{D9A4D0D4-AD87-4DAA-8DBA-DF8EA0612D25}" type="pres">
      <dgm:prSet presAssocID="{D9EEF8A9-3C03-4669-AA26-EE280D098786}" presName="horz1" presStyleCnt="0"/>
      <dgm:spPr/>
    </dgm:pt>
    <dgm:pt modelId="{54D0BB6D-937D-4612-897E-AC44D115C6C4}" type="pres">
      <dgm:prSet presAssocID="{D9EEF8A9-3C03-4669-AA26-EE280D098786}" presName="tx1" presStyleLbl="revTx" presStyleIdx="3" presStyleCnt="4"/>
      <dgm:spPr/>
    </dgm:pt>
    <dgm:pt modelId="{7F8843EF-7B85-418F-9F99-4FF6B312AA81}" type="pres">
      <dgm:prSet presAssocID="{D9EEF8A9-3C03-4669-AA26-EE280D098786}" presName="vert1" presStyleCnt="0"/>
      <dgm:spPr/>
    </dgm:pt>
  </dgm:ptLst>
  <dgm:cxnLst>
    <dgm:cxn modelId="{7AD61525-1465-4ED4-919D-84F47445B25A}" srcId="{30E60A4E-18E9-4C51-A2A4-673DF2584781}" destId="{926093A7-3511-4C52-835C-DEABD4164E46}" srcOrd="1" destOrd="0" parTransId="{AECD80D2-85E6-4645-9B31-C76BAF6AC21F}" sibTransId="{E8E55F64-7E88-4EB4-850A-C70459F34A52}"/>
    <dgm:cxn modelId="{CAEE5E41-92F2-4EA3-A98A-654C8397503D}" type="presOf" srcId="{ADA34BBD-EBE2-4E80-8005-FB2B58EA57A2}" destId="{74717ACD-4B64-4319-A2B6-1B2E010A59E8}" srcOrd="0" destOrd="0" presId="urn:microsoft.com/office/officeart/2008/layout/LinedList"/>
    <dgm:cxn modelId="{2B0C805A-1AB5-4306-B9AE-04F24F371086}" srcId="{30E60A4E-18E9-4C51-A2A4-673DF2584781}" destId="{E1FD7AEE-1C2A-4D7D-ADA3-2E0FD5CD4DA4}" srcOrd="0" destOrd="0" parTransId="{A3645D88-EA9E-4CB7-840E-4DB14F5A88DD}" sibTransId="{C4973EE9-C349-45F4-9CDD-14A67D7901C4}"/>
    <dgm:cxn modelId="{B0DD3D91-B795-43E1-B8A2-5EC74AAC0A26}" srcId="{30E60A4E-18E9-4C51-A2A4-673DF2584781}" destId="{ADA34BBD-EBE2-4E80-8005-FB2B58EA57A2}" srcOrd="2" destOrd="0" parTransId="{9B2D0150-B894-47BD-83DA-5769E7F7C0AD}" sibTransId="{28DDEDFC-0F3E-4C6D-BD08-21F2C766AB1B}"/>
    <dgm:cxn modelId="{A6241B9F-2301-44E1-9A7E-7BD050F1B57C}" type="presOf" srcId="{E1FD7AEE-1C2A-4D7D-ADA3-2E0FD5CD4DA4}" destId="{E3769F94-40B8-4B8C-948B-2522D6D35A6B}" srcOrd="0" destOrd="0" presId="urn:microsoft.com/office/officeart/2008/layout/LinedList"/>
    <dgm:cxn modelId="{C18A99A4-0D92-4AE7-85BD-F62FCEBC2272}" srcId="{30E60A4E-18E9-4C51-A2A4-673DF2584781}" destId="{D9EEF8A9-3C03-4669-AA26-EE280D098786}" srcOrd="3" destOrd="0" parTransId="{8742D698-E5F8-476F-AD5D-361CD2193C94}" sibTransId="{2C43B734-A069-4353-9EF9-39CB840104C5}"/>
    <dgm:cxn modelId="{B46299AB-CF15-4B9B-BFA5-BCEAEFFE04A7}" type="presOf" srcId="{D9EEF8A9-3C03-4669-AA26-EE280D098786}" destId="{54D0BB6D-937D-4612-897E-AC44D115C6C4}" srcOrd="0" destOrd="0" presId="urn:microsoft.com/office/officeart/2008/layout/LinedList"/>
    <dgm:cxn modelId="{E6ECA0C0-A14E-4ED1-8A72-8917EF704536}" type="presOf" srcId="{30E60A4E-18E9-4C51-A2A4-673DF2584781}" destId="{3372D219-6D7F-44BE-86CC-395CAC263A53}" srcOrd="0" destOrd="0" presId="urn:microsoft.com/office/officeart/2008/layout/LinedList"/>
    <dgm:cxn modelId="{2BE61EC7-1070-4FF2-BF27-DDF5E3FE3225}" type="presOf" srcId="{926093A7-3511-4C52-835C-DEABD4164E46}" destId="{0D08F4FC-E899-4FB5-88B8-36A77F8C1FA6}" srcOrd="0" destOrd="0" presId="urn:microsoft.com/office/officeart/2008/layout/LinedList"/>
    <dgm:cxn modelId="{A149AF56-9A69-497E-86C2-CF0C64D2533C}" type="presParOf" srcId="{3372D219-6D7F-44BE-86CC-395CAC263A53}" destId="{88DCAFD0-A2A8-41B5-B36C-CDB921ABB352}" srcOrd="0" destOrd="0" presId="urn:microsoft.com/office/officeart/2008/layout/LinedList"/>
    <dgm:cxn modelId="{1A58C630-3E52-4027-9DFC-8E2CA98A9B6E}" type="presParOf" srcId="{3372D219-6D7F-44BE-86CC-395CAC263A53}" destId="{E390C666-15E8-4596-95C1-41A976956E46}" srcOrd="1" destOrd="0" presId="urn:microsoft.com/office/officeart/2008/layout/LinedList"/>
    <dgm:cxn modelId="{6FFF2322-18BD-4566-B284-BB39C99C29C6}" type="presParOf" srcId="{E390C666-15E8-4596-95C1-41A976956E46}" destId="{E3769F94-40B8-4B8C-948B-2522D6D35A6B}" srcOrd="0" destOrd="0" presId="urn:microsoft.com/office/officeart/2008/layout/LinedList"/>
    <dgm:cxn modelId="{02A5D555-3DAE-426D-B0DA-79444F423E43}" type="presParOf" srcId="{E390C666-15E8-4596-95C1-41A976956E46}" destId="{19B45124-E204-4664-8D5B-5F6384D82E30}" srcOrd="1" destOrd="0" presId="urn:microsoft.com/office/officeart/2008/layout/LinedList"/>
    <dgm:cxn modelId="{3D0465FB-7D7F-4E8C-84E5-91B1F5639B6A}" type="presParOf" srcId="{3372D219-6D7F-44BE-86CC-395CAC263A53}" destId="{6CACFD21-3A2B-4FA9-8216-2F5062796A6D}" srcOrd="2" destOrd="0" presId="urn:microsoft.com/office/officeart/2008/layout/LinedList"/>
    <dgm:cxn modelId="{20F09122-6202-4A89-8064-41167593B5FF}" type="presParOf" srcId="{3372D219-6D7F-44BE-86CC-395CAC263A53}" destId="{C6657AD5-D4A2-4006-A6D0-2856A9E34CCA}" srcOrd="3" destOrd="0" presId="urn:microsoft.com/office/officeart/2008/layout/LinedList"/>
    <dgm:cxn modelId="{01D55411-39F7-49CA-8D03-AEA4120766F7}" type="presParOf" srcId="{C6657AD5-D4A2-4006-A6D0-2856A9E34CCA}" destId="{0D08F4FC-E899-4FB5-88B8-36A77F8C1FA6}" srcOrd="0" destOrd="0" presId="urn:microsoft.com/office/officeart/2008/layout/LinedList"/>
    <dgm:cxn modelId="{A0AA4CEF-1FE4-4524-B0B2-BA44F2EAC135}" type="presParOf" srcId="{C6657AD5-D4A2-4006-A6D0-2856A9E34CCA}" destId="{5405B4A5-3081-4FBE-87A4-956DE0FD74FB}" srcOrd="1" destOrd="0" presId="urn:microsoft.com/office/officeart/2008/layout/LinedList"/>
    <dgm:cxn modelId="{09E59F0E-BF80-4CF6-96E7-67B335E6E789}" type="presParOf" srcId="{3372D219-6D7F-44BE-86CC-395CAC263A53}" destId="{411AEEE0-B1DA-4C1D-A7CE-5D16A7DE54FA}" srcOrd="4" destOrd="0" presId="urn:microsoft.com/office/officeart/2008/layout/LinedList"/>
    <dgm:cxn modelId="{735F676C-ED0D-4505-9571-34AD9B89CA62}" type="presParOf" srcId="{3372D219-6D7F-44BE-86CC-395CAC263A53}" destId="{C7901121-C4ED-4877-9C53-752AE950AA33}" srcOrd="5" destOrd="0" presId="urn:microsoft.com/office/officeart/2008/layout/LinedList"/>
    <dgm:cxn modelId="{C8B01EE5-9269-413D-9244-E202F4799090}" type="presParOf" srcId="{C7901121-C4ED-4877-9C53-752AE950AA33}" destId="{74717ACD-4B64-4319-A2B6-1B2E010A59E8}" srcOrd="0" destOrd="0" presId="urn:microsoft.com/office/officeart/2008/layout/LinedList"/>
    <dgm:cxn modelId="{5792318A-5F5A-4ADB-9F5F-675167300F7B}" type="presParOf" srcId="{C7901121-C4ED-4877-9C53-752AE950AA33}" destId="{20164034-7D97-4BEA-AEDF-A29AC3C5CB2E}" srcOrd="1" destOrd="0" presId="urn:microsoft.com/office/officeart/2008/layout/LinedList"/>
    <dgm:cxn modelId="{9A8D4A52-4172-4393-A04C-1C69D6CD240D}" type="presParOf" srcId="{3372D219-6D7F-44BE-86CC-395CAC263A53}" destId="{09370B84-98C5-4A6C-B42C-FF24C20D2084}" srcOrd="6" destOrd="0" presId="urn:microsoft.com/office/officeart/2008/layout/LinedList"/>
    <dgm:cxn modelId="{5CF872D1-8B73-4422-881F-C630626DC038}" type="presParOf" srcId="{3372D219-6D7F-44BE-86CC-395CAC263A53}" destId="{D9A4D0D4-AD87-4DAA-8DBA-DF8EA0612D25}" srcOrd="7" destOrd="0" presId="urn:microsoft.com/office/officeart/2008/layout/LinedList"/>
    <dgm:cxn modelId="{9241FC0E-308E-4684-8716-A889CC88D318}" type="presParOf" srcId="{D9A4D0D4-AD87-4DAA-8DBA-DF8EA0612D25}" destId="{54D0BB6D-937D-4612-897E-AC44D115C6C4}" srcOrd="0" destOrd="0" presId="urn:microsoft.com/office/officeart/2008/layout/LinedList"/>
    <dgm:cxn modelId="{06C5E00A-4C8B-47D9-B132-6A6B3B969ECA}" type="presParOf" srcId="{D9A4D0D4-AD87-4DAA-8DBA-DF8EA0612D25}" destId="{7F8843EF-7B85-418F-9F99-4FF6B312AA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159734-2005-4516-A054-A917F571C9C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2F5AEE5-C611-4EB9-B506-66C426E24F45}">
      <dgm:prSet/>
      <dgm:spPr/>
      <dgm:t>
        <a:bodyPr/>
        <a:lstStyle/>
        <a:p>
          <a:pPr>
            <a:defRPr cap="all"/>
          </a:pPr>
          <a:r>
            <a:rPr lang="en-US"/>
            <a:t>Flutter</a:t>
          </a:r>
        </a:p>
      </dgm:t>
    </dgm:pt>
    <dgm:pt modelId="{478FE569-2EEC-4886-A56B-926394F19626}" type="parTrans" cxnId="{09234A6F-0F45-4496-8463-7FB97496B012}">
      <dgm:prSet/>
      <dgm:spPr/>
      <dgm:t>
        <a:bodyPr/>
        <a:lstStyle/>
        <a:p>
          <a:endParaRPr lang="en-US"/>
        </a:p>
      </dgm:t>
    </dgm:pt>
    <dgm:pt modelId="{33020DEB-8D51-4C9B-9D50-E80CBBD5B189}" type="sibTrans" cxnId="{09234A6F-0F45-4496-8463-7FB97496B012}">
      <dgm:prSet/>
      <dgm:spPr/>
      <dgm:t>
        <a:bodyPr/>
        <a:lstStyle/>
        <a:p>
          <a:endParaRPr lang="en-US"/>
        </a:p>
      </dgm:t>
    </dgm:pt>
    <dgm:pt modelId="{E5762A59-DE14-49F4-B4EC-97B2938645E8}">
      <dgm:prSet/>
      <dgm:spPr/>
      <dgm:t>
        <a:bodyPr/>
        <a:lstStyle/>
        <a:p>
          <a:pPr>
            <a:defRPr cap="all"/>
          </a:pPr>
          <a:r>
            <a:rPr lang="en-US"/>
            <a:t>Firebase</a:t>
          </a:r>
        </a:p>
      </dgm:t>
    </dgm:pt>
    <dgm:pt modelId="{B9E1FFC7-AF8B-4ED2-AE21-C97D36EDA12A}" type="parTrans" cxnId="{1F5E9089-36A9-4242-9F49-9F0ED89E496E}">
      <dgm:prSet/>
      <dgm:spPr/>
      <dgm:t>
        <a:bodyPr/>
        <a:lstStyle/>
        <a:p>
          <a:endParaRPr lang="en-US"/>
        </a:p>
      </dgm:t>
    </dgm:pt>
    <dgm:pt modelId="{53A73B1B-9707-42AC-B203-075FF462F336}" type="sibTrans" cxnId="{1F5E9089-36A9-4242-9F49-9F0ED89E496E}">
      <dgm:prSet/>
      <dgm:spPr/>
      <dgm:t>
        <a:bodyPr/>
        <a:lstStyle/>
        <a:p>
          <a:endParaRPr lang="en-US"/>
        </a:p>
      </dgm:t>
    </dgm:pt>
    <dgm:pt modelId="{88F90958-124A-4270-B823-02E92899F8DB}">
      <dgm:prSet/>
      <dgm:spPr/>
      <dgm:t>
        <a:bodyPr/>
        <a:lstStyle/>
        <a:p>
          <a:pPr>
            <a:defRPr cap="all"/>
          </a:pPr>
          <a:r>
            <a:rPr lang="en-US"/>
            <a:t>Firestore</a:t>
          </a:r>
        </a:p>
      </dgm:t>
    </dgm:pt>
    <dgm:pt modelId="{07740CAD-A486-40C8-BA43-A3640DC152F3}" type="parTrans" cxnId="{E8EC5518-6976-4276-94E3-10048F77D1FE}">
      <dgm:prSet/>
      <dgm:spPr/>
      <dgm:t>
        <a:bodyPr/>
        <a:lstStyle/>
        <a:p>
          <a:endParaRPr lang="en-US"/>
        </a:p>
      </dgm:t>
    </dgm:pt>
    <dgm:pt modelId="{DF61423D-CA28-4120-8E21-3BAD52D26E5E}" type="sibTrans" cxnId="{E8EC5518-6976-4276-94E3-10048F77D1FE}">
      <dgm:prSet/>
      <dgm:spPr/>
      <dgm:t>
        <a:bodyPr/>
        <a:lstStyle/>
        <a:p>
          <a:endParaRPr lang="en-US"/>
        </a:p>
      </dgm:t>
    </dgm:pt>
    <dgm:pt modelId="{8FF001E3-5B44-44CA-87AD-62C61D859D0C}">
      <dgm:prSet/>
      <dgm:spPr/>
      <dgm:t>
        <a:bodyPr/>
        <a:lstStyle/>
        <a:p>
          <a:pPr>
            <a:defRPr cap="all"/>
          </a:pPr>
          <a:r>
            <a:rPr lang="en-US"/>
            <a:t>Android</a:t>
          </a:r>
        </a:p>
      </dgm:t>
    </dgm:pt>
    <dgm:pt modelId="{E2605DFB-1974-4F10-9E6D-EA248D754B12}" type="parTrans" cxnId="{3308636F-DBDC-4E61-9076-B0CD209EEBBB}">
      <dgm:prSet/>
      <dgm:spPr/>
      <dgm:t>
        <a:bodyPr/>
        <a:lstStyle/>
        <a:p>
          <a:endParaRPr lang="en-US"/>
        </a:p>
      </dgm:t>
    </dgm:pt>
    <dgm:pt modelId="{EFA095CC-7378-4B53-9F3B-3ABA6E5F2150}" type="sibTrans" cxnId="{3308636F-DBDC-4E61-9076-B0CD209EEBBB}">
      <dgm:prSet/>
      <dgm:spPr/>
      <dgm:t>
        <a:bodyPr/>
        <a:lstStyle/>
        <a:p>
          <a:endParaRPr lang="en-US"/>
        </a:p>
      </dgm:t>
    </dgm:pt>
    <dgm:pt modelId="{F06E52A8-6CF2-4B9E-BDE6-EA9204F4FC0D}" type="pres">
      <dgm:prSet presAssocID="{81159734-2005-4516-A054-A917F571C9CB}" presName="root" presStyleCnt="0">
        <dgm:presLayoutVars>
          <dgm:dir/>
          <dgm:resizeHandles val="exact"/>
        </dgm:presLayoutVars>
      </dgm:prSet>
      <dgm:spPr/>
    </dgm:pt>
    <dgm:pt modelId="{B7E6C832-1A3D-4332-8E77-5850D064A48D}" type="pres">
      <dgm:prSet presAssocID="{12F5AEE5-C611-4EB9-B506-66C426E24F45}" presName="compNode" presStyleCnt="0"/>
      <dgm:spPr/>
    </dgm:pt>
    <dgm:pt modelId="{951A04A2-8B93-420E-B749-A9E34B9BE36C}" type="pres">
      <dgm:prSet presAssocID="{12F5AEE5-C611-4EB9-B506-66C426E24F4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492E732-C0DF-4F07-8ED8-9FC3A1F86E4E}" type="pres">
      <dgm:prSet presAssocID="{12F5AEE5-C611-4EB9-B506-66C426E24F45}" presName="iconRect" presStyleLbl="node1" presStyleIdx="0" presStyleCnt="4" custScaleX="173513" custScaleY="169838" custLinFactNeighborX="-6142" custLinFactNeighborY="-1841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55556" y1="65778" x2="55556" y2="65778"/>
                        <a14:foregroundMark x1="53333" y1="60000" x2="53333" y2="60000"/>
                        <a14:foregroundMark x1="57778" y1="75111" x2="57778" y2="75111"/>
                        <a14:foregroundMark x1="55556" y1="75111" x2="55556" y2="75111"/>
                        <a14:foregroundMark x1="54222" y1="75111" x2="54222" y2="75111"/>
                        <a14:foregroundMark x1="54222" y1="75111" x2="54222" y2="75111"/>
                        <a14:foregroundMark x1="54222" y1="75111" x2="54222" y2="75111"/>
                        <a14:foregroundMark x1="54222" y1="75111" x2="54222" y2="7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84F44EDA-7969-458C-AC47-659390C91CD2}" type="pres">
      <dgm:prSet presAssocID="{12F5AEE5-C611-4EB9-B506-66C426E24F45}" presName="spaceRect" presStyleCnt="0"/>
      <dgm:spPr/>
    </dgm:pt>
    <dgm:pt modelId="{3DD8A278-1EC6-48BD-92B1-AEDABE87F021}" type="pres">
      <dgm:prSet presAssocID="{12F5AEE5-C611-4EB9-B506-66C426E24F45}" presName="textRect" presStyleLbl="revTx" presStyleIdx="0" presStyleCnt="4">
        <dgm:presLayoutVars>
          <dgm:chMax val="1"/>
          <dgm:chPref val="1"/>
        </dgm:presLayoutVars>
      </dgm:prSet>
      <dgm:spPr/>
    </dgm:pt>
    <dgm:pt modelId="{D1B66974-4B15-4473-8039-35BFF0EF7D07}" type="pres">
      <dgm:prSet presAssocID="{33020DEB-8D51-4C9B-9D50-E80CBBD5B189}" presName="sibTrans" presStyleCnt="0"/>
      <dgm:spPr/>
    </dgm:pt>
    <dgm:pt modelId="{22D379C9-1CCF-4982-B7CF-1C81B24B927C}" type="pres">
      <dgm:prSet presAssocID="{E5762A59-DE14-49F4-B4EC-97B2938645E8}" presName="compNode" presStyleCnt="0"/>
      <dgm:spPr/>
    </dgm:pt>
    <dgm:pt modelId="{D7362222-2E0A-43E3-B3E4-28305BD41D8F}" type="pres">
      <dgm:prSet presAssocID="{E5762A59-DE14-49F4-B4EC-97B2938645E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5B66662-E444-43A2-AEC8-6434C288D9BD}" type="pres">
      <dgm:prSet presAssocID="{E5762A59-DE14-49F4-B4EC-97B2938645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96CAAF49-6DB8-484B-895F-BB42E2AB130B}" type="pres">
      <dgm:prSet presAssocID="{E5762A59-DE14-49F4-B4EC-97B2938645E8}" presName="spaceRect" presStyleCnt="0"/>
      <dgm:spPr/>
    </dgm:pt>
    <dgm:pt modelId="{8C49CDA8-E95B-4143-B9F7-E24BF8EF60DC}" type="pres">
      <dgm:prSet presAssocID="{E5762A59-DE14-49F4-B4EC-97B2938645E8}" presName="textRect" presStyleLbl="revTx" presStyleIdx="1" presStyleCnt="4">
        <dgm:presLayoutVars>
          <dgm:chMax val="1"/>
          <dgm:chPref val="1"/>
        </dgm:presLayoutVars>
      </dgm:prSet>
      <dgm:spPr/>
    </dgm:pt>
    <dgm:pt modelId="{2E2BCE9E-5141-4CC4-BED7-248DF135170D}" type="pres">
      <dgm:prSet presAssocID="{53A73B1B-9707-42AC-B203-075FF462F336}" presName="sibTrans" presStyleCnt="0"/>
      <dgm:spPr/>
    </dgm:pt>
    <dgm:pt modelId="{AB82884A-A73B-410E-B48E-B032B870C3EC}" type="pres">
      <dgm:prSet presAssocID="{88F90958-124A-4270-B823-02E92899F8DB}" presName="compNode" presStyleCnt="0"/>
      <dgm:spPr/>
    </dgm:pt>
    <dgm:pt modelId="{E7E1D983-C347-462B-8F6F-0C2966318455}" type="pres">
      <dgm:prSet presAssocID="{88F90958-124A-4270-B823-02E92899F8DB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CC31943-9B63-4ED1-93C5-68DA512A79C8}" type="pres">
      <dgm:prSet presAssocID="{88F90958-124A-4270-B823-02E92899F8D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41A4EB43-261B-4A2F-A0A5-D26C9998418F}" type="pres">
      <dgm:prSet presAssocID="{88F90958-124A-4270-B823-02E92899F8DB}" presName="spaceRect" presStyleCnt="0"/>
      <dgm:spPr/>
    </dgm:pt>
    <dgm:pt modelId="{6B69DD91-83E2-41CF-A015-DF5386F1B8E6}" type="pres">
      <dgm:prSet presAssocID="{88F90958-124A-4270-B823-02E92899F8DB}" presName="textRect" presStyleLbl="revTx" presStyleIdx="2" presStyleCnt="4">
        <dgm:presLayoutVars>
          <dgm:chMax val="1"/>
          <dgm:chPref val="1"/>
        </dgm:presLayoutVars>
      </dgm:prSet>
      <dgm:spPr/>
    </dgm:pt>
    <dgm:pt modelId="{A9E88A90-ECBE-4A3B-A2C5-ED9D83A80ECB}" type="pres">
      <dgm:prSet presAssocID="{DF61423D-CA28-4120-8E21-3BAD52D26E5E}" presName="sibTrans" presStyleCnt="0"/>
      <dgm:spPr/>
    </dgm:pt>
    <dgm:pt modelId="{3FC6BEB7-4C67-4099-A823-5BC9759120E5}" type="pres">
      <dgm:prSet presAssocID="{8FF001E3-5B44-44CA-87AD-62C61D859D0C}" presName="compNode" presStyleCnt="0"/>
      <dgm:spPr/>
    </dgm:pt>
    <dgm:pt modelId="{58C552F6-8BC3-49A4-BAB5-23EA77029D52}" type="pres">
      <dgm:prSet presAssocID="{8FF001E3-5B44-44CA-87AD-62C61D859D0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1AF5776-C3ED-4404-9F5B-2A4F23D22ED1}" type="pres">
      <dgm:prSet presAssocID="{8FF001E3-5B44-44CA-87AD-62C61D859D0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A267DAD1-C34A-4A57-9435-6724E5E8FF56}" type="pres">
      <dgm:prSet presAssocID="{8FF001E3-5B44-44CA-87AD-62C61D859D0C}" presName="spaceRect" presStyleCnt="0"/>
      <dgm:spPr/>
    </dgm:pt>
    <dgm:pt modelId="{1AE8F9CF-D854-4FC4-8611-EE6C1161185A}" type="pres">
      <dgm:prSet presAssocID="{8FF001E3-5B44-44CA-87AD-62C61D859D0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8EC5518-6976-4276-94E3-10048F77D1FE}" srcId="{81159734-2005-4516-A054-A917F571C9CB}" destId="{88F90958-124A-4270-B823-02E92899F8DB}" srcOrd="2" destOrd="0" parTransId="{07740CAD-A486-40C8-BA43-A3640DC152F3}" sibTransId="{DF61423D-CA28-4120-8E21-3BAD52D26E5E}"/>
    <dgm:cxn modelId="{D84E1A21-D06B-4875-B99F-849EA5431DB8}" type="presOf" srcId="{88F90958-124A-4270-B823-02E92899F8DB}" destId="{6B69DD91-83E2-41CF-A015-DF5386F1B8E6}" srcOrd="0" destOrd="0" presId="urn:microsoft.com/office/officeart/2018/5/layout/IconLeafLabelList"/>
    <dgm:cxn modelId="{6BE2EF23-BACF-4FAB-8208-3679AEED622A}" type="presOf" srcId="{8FF001E3-5B44-44CA-87AD-62C61D859D0C}" destId="{1AE8F9CF-D854-4FC4-8611-EE6C1161185A}" srcOrd="0" destOrd="0" presId="urn:microsoft.com/office/officeart/2018/5/layout/IconLeafLabelList"/>
    <dgm:cxn modelId="{3308636F-DBDC-4E61-9076-B0CD209EEBBB}" srcId="{81159734-2005-4516-A054-A917F571C9CB}" destId="{8FF001E3-5B44-44CA-87AD-62C61D859D0C}" srcOrd="3" destOrd="0" parTransId="{E2605DFB-1974-4F10-9E6D-EA248D754B12}" sibTransId="{EFA095CC-7378-4B53-9F3B-3ABA6E5F2150}"/>
    <dgm:cxn modelId="{09234A6F-0F45-4496-8463-7FB97496B012}" srcId="{81159734-2005-4516-A054-A917F571C9CB}" destId="{12F5AEE5-C611-4EB9-B506-66C426E24F45}" srcOrd="0" destOrd="0" parTransId="{478FE569-2EEC-4886-A56B-926394F19626}" sibTransId="{33020DEB-8D51-4C9B-9D50-E80CBBD5B189}"/>
    <dgm:cxn modelId="{1F5E9089-36A9-4242-9F49-9F0ED89E496E}" srcId="{81159734-2005-4516-A054-A917F571C9CB}" destId="{E5762A59-DE14-49F4-B4EC-97B2938645E8}" srcOrd="1" destOrd="0" parTransId="{B9E1FFC7-AF8B-4ED2-AE21-C97D36EDA12A}" sibTransId="{53A73B1B-9707-42AC-B203-075FF462F336}"/>
    <dgm:cxn modelId="{4A7560AF-B597-4DF5-93FA-51E9B0817065}" type="presOf" srcId="{81159734-2005-4516-A054-A917F571C9CB}" destId="{F06E52A8-6CF2-4B9E-BDE6-EA9204F4FC0D}" srcOrd="0" destOrd="0" presId="urn:microsoft.com/office/officeart/2018/5/layout/IconLeafLabelList"/>
    <dgm:cxn modelId="{75C5EDDA-E6D5-48A7-9059-6817B5C1D452}" type="presOf" srcId="{E5762A59-DE14-49F4-B4EC-97B2938645E8}" destId="{8C49CDA8-E95B-4143-B9F7-E24BF8EF60DC}" srcOrd="0" destOrd="0" presId="urn:microsoft.com/office/officeart/2018/5/layout/IconLeafLabelList"/>
    <dgm:cxn modelId="{B6B90AE7-DC86-4F31-8238-A1F4CD2A0457}" type="presOf" srcId="{12F5AEE5-C611-4EB9-B506-66C426E24F45}" destId="{3DD8A278-1EC6-48BD-92B1-AEDABE87F021}" srcOrd="0" destOrd="0" presId="urn:microsoft.com/office/officeart/2018/5/layout/IconLeafLabelList"/>
    <dgm:cxn modelId="{8C97E3DA-6475-4D70-8969-1AFCC752EF9F}" type="presParOf" srcId="{F06E52A8-6CF2-4B9E-BDE6-EA9204F4FC0D}" destId="{B7E6C832-1A3D-4332-8E77-5850D064A48D}" srcOrd="0" destOrd="0" presId="urn:microsoft.com/office/officeart/2018/5/layout/IconLeafLabelList"/>
    <dgm:cxn modelId="{E9E05C90-4FB6-401E-B8CD-34B62AF8FF23}" type="presParOf" srcId="{B7E6C832-1A3D-4332-8E77-5850D064A48D}" destId="{951A04A2-8B93-420E-B749-A9E34B9BE36C}" srcOrd="0" destOrd="0" presId="urn:microsoft.com/office/officeart/2018/5/layout/IconLeafLabelList"/>
    <dgm:cxn modelId="{5D1890AE-EE96-4C38-8529-E6494372AC06}" type="presParOf" srcId="{B7E6C832-1A3D-4332-8E77-5850D064A48D}" destId="{0492E732-C0DF-4F07-8ED8-9FC3A1F86E4E}" srcOrd="1" destOrd="0" presId="urn:microsoft.com/office/officeart/2018/5/layout/IconLeafLabelList"/>
    <dgm:cxn modelId="{5F46672A-5032-4DE8-BCA1-FCD0472BB184}" type="presParOf" srcId="{B7E6C832-1A3D-4332-8E77-5850D064A48D}" destId="{84F44EDA-7969-458C-AC47-659390C91CD2}" srcOrd="2" destOrd="0" presId="urn:microsoft.com/office/officeart/2018/5/layout/IconLeafLabelList"/>
    <dgm:cxn modelId="{6EFB2941-DE26-4DB6-BD8F-44720CD95269}" type="presParOf" srcId="{B7E6C832-1A3D-4332-8E77-5850D064A48D}" destId="{3DD8A278-1EC6-48BD-92B1-AEDABE87F021}" srcOrd="3" destOrd="0" presId="urn:microsoft.com/office/officeart/2018/5/layout/IconLeafLabelList"/>
    <dgm:cxn modelId="{08296017-BB53-419A-BDE5-7F727A21BEEE}" type="presParOf" srcId="{F06E52A8-6CF2-4B9E-BDE6-EA9204F4FC0D}" destId="{D1B66974-4B15-4473-8039-35BFF0EF7D07}" srcOrd="1" destOrd="0" presId="urn:microsoft.com/office/officeart/2018/5/layout/IconLeafLabelList"/>
    <dgm:cxn modelId="{880B7B03-1DB3-45CB-87EE-CF2C9700A970}" type="presParOf" srcId="{F06E52A8-6CF2-4B9E-BDE6-EA9204F4FC0D}" destId="{22D379C9-1CCF-4982-B7CF-1C81B24B927C}" srcOrd="2" destOrd="0" presId="urn:microsoft.com/office/officeart/2018/5/layout/IconLeafLabelList"/>
    <dgm:cxn modelId="{83406323-BBEE-4555-8D77-6B40305E1AC4}" type="presParOf" srcId="{22D379C9-1CCF-4982-B7CF-1C81B24B927C}" destId="{D7362222-2E0A-43E3-B3E4-28305BD41D8F}" srcOrd="0" destOrd="0" presId="urn:microsoft.com/office/officeart/2018/5/layout/IconLeafLabelList"/>
    <dgm:cxn modelId="{4E4F2F4D-4955-41CE-9699-8D28A3EABA86}" type="presParOf" srcId="{22D379C9-1CCF-4982-B7CF-1C81B24B927C}" destId="{A5B66662-E444-43A2-AEC8-6434C288D9BD}" srcOrd="1" destOrd="0" presId="urn:microsoft.com/office/officeart/2018/5/layout/IconLeafLabelList"/>
    <dgm:cxn modelId="{1E4E3096-C146-440F-847A-8B02882C054E}" type="presParOf" srcId="{22D379C9-1CCF-4982-B7CF-1C81B24B927C}" destId="{96CAAF49-6DB8-484B-895F-BB42E2AB130B}" srcOrd="2" destOrd="0" presId="urn:microsoft.com/office/officeart/2018/5/layout/IconLeafLabelList"/>
    <dgm:cxn modelId="{9F6DA499-9278-4AF6-9F7E-684BEDEDFE86}" type="presParOf" srcId="{22D379C9-1CCF-4982-B7CF-1C81B24B927C}" destId="{8C49CDA8-E95B-4143-B9F7-E24BF8EF60DC}" srcOrd="3" destOrd="0" presId="urn:microsoft.com/office/officeart/2018/5/layout/IconLeafLabelList"/>
    <dgm:cxn modelId="{D10E19AF-FE6C-4A67-AAD8-61E7C824A0A1}" type="presParOf" srcId="{F06E52A8-6CF2-4B9E-BDE6-EA9204F4FC0D}" destId="{2E2BCE9E-5141-4CC4-BED7-248DF135170D}" srcOrd="3" destOrd="0" presId="urn:microsoft.com/office/officeart/2018/5/layout/IconLeafLabelList"/>
    <dgm:cxn modelId="{A2F5EC41-DA8E-4111-BE75-EF53EA75EF38}" type="presParOf" srcId="{F06E52A8-6CF2-4B9E-BDE6-EA9204F4FC0D}" destId="{AB82884A-A73B-410E-B48E-B032B870C3EC}" srcOrd="4" destOrd="0" presId="urn:microsoft.com/office/officeart/2018/5/layout/IconLeafLabelList"/>
    <dgm:cxn modelId="{3EE257E1-8C43-47C2-8F2A-C448C5B1B2C1}" type="presParOf" srcId="{AB82884A-A73B-410E-B48E-B032B870C3EC}" destId="{E7E1D983-C347-462B-8F6F-0C2966318455}" srcOrd="0" destOrd="0" presId="urn:microsoft.com/office/officeart/2018/5/layout/IconLeafLabelList"/>
    <dgm:cxn modelId="{A76A9BA4-CC00-402E-A94A-3872666BDAAF}" type="presParOf" srcId="{AB82884A-A73B-410E-B48E-B032B870C3EC}" destId="{ACC31943-9B63-4ED1-93C5-68DA512A79C8}" srcOrd="1" destOrd="0" presId="urn:microsoft.com/office/officeart/2018/5/layout/IconLeafLabelList"/>
    <dgm:cxn modelId="{B282C9CB-876B-4DEB-A5E5-3B03B8C6F9B3}" type="presParOf" srcId="{AB82884A-A73B-410E-B48E-B032B870C3EC}" destId="{41A4EB43-261B-4A2F-A0A5-D26C9998418F}" srcOrd="2" destOrd="0" presId="urn:microsoft.com/office/officeart/2018/5/layout/IconLeafLabelList"/>
    <dgm:cxn modelId="{DC3491C3-710E-4CED-B7AC-A74F6E8C6179}" type="presParOf" srcId="{AB82884A-A73B-410E-B48E-B032B870C3EC}" destId="{6B69DD91-83E2-41CF-A015-DF5386F1B8E6}" srcOrd="3" destOrd="0" presId="urn:microsoft.com/office/officeart/2018/5/layout/IconLeafLabelList"/>
    <dgm:cxn modelId="{2A7B0BC0-06FD-4C1A-B492-445EAD3FA106}" type="presParOf" srcId="{F06E52A8-6CF2-4B9E-BDE6-EA9204F4FC0D}" destId="{A9E88A90-ECBE-4A3B-A2C5-ED9D83A80ECB}" srcOrd="5" destOrd="0" presId="urn:microsoft.com/office/officeart/2018/5/layout/IconLeafLabelList"/>
    <dgm:cxn modelId="{06286464-630F-4908-AB20-A10B35179836}" type="presParOf" srcId="{F06E52A8-6CF2-4B9E-BDE6-EA9204F4FC0D}" destId="{3FC6BEB7-4C67-4099-A823-5BC9759120E5}" srcOrd="6" destOrd="0" presId="urn:microsoft.com/office/officeart/2018/5/layout/IconLeafLabelList"/>
    <dgm:cxn modelId="{EFAD2310-406C-42F3-868A-A8139F1A513E}" type="presParOf" srcId="{3FC6BEB7-4C67-4099-A823-5BC9759120E5}" destId="{58C552F6-8BC3-49A4-BAB5-23EA77029D52}" srcOrd="0" destOrd="0" presId="urn:microsoft.com/office/officeart/2018/5/layout/IconLeafLabelList"/>
    <dgm:cxn modelId="{43022F42-B4FD-4428-BB7D-AF37AEF6EA60}" type="presParOf" srcId="{3FC6BEB7-4C67-4099-A823-5BC9759120E5}" destId="{E1AF5776-C3ED-4404-9F5B-2A4F23D22ED1}" srcOrd="1" destOrd="0" presId="urn:microsoft.com/office/officeart/2018/5/layout/IconLeafLabelList"/>
    <dgm:cxn modelId="{B8527C0D-134E-41E9-9874-65E34E87A9BB}" type="presParOf" srcId="{3FC6BEB7-4C67-4099-A823-5BC9759120E5}" destId="{A267DAD1-C34A-4A57-9435-6724E5E8FF56}" srcOrd="2" destOrd="0" presId="urn:microsoft.com/office/officeart/2018/5/layout/IconLeafLabelList"/>
    <dgm:cxn modelId="{065471B3-D39E-46D3-8641-2381A4087C97}" type="presParOf" srcId="{3FC6BEB7-4C67-4099-A823-5BC9759120E5}" destId="{1AE8F9CF-D854-4FC4-8611-EE6C1161185A}" srcOrd="3" destOrd="0" presId="urn:microsoft.com/office/officeart/2018/5/layout/IconLeaf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F339EB-811F-4ECC-8774-2DEB96D39D4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F596845B-E2F6-4698-9814-94F96BAF6E9C}">
      <dgm:prSet/>
      <dgm:spPr/>
      <dgm:t>
        <a:bodyPr/>
        <a:lstStyle/>
        <a:p>
          <a:r>
            <a:rPr lang="en-US"/>
            <a:t>Trello</a:t>
          </a:r>
        </a:p>
      </dgm:t>
    </dgm:pt>
    <dgm:pt modelId="{11904842-CBA0-454F-B414-0A4BF1B97088}" type="parTrans" cxnId="{D3FE207A-DA90-4D8C-B5C1-DE247EF60625}">
      <dgm:prSet/>
      <dgm:spPr/>
      <dgm:t>
        <a:bodyPr/>
        <a:lstStyle/>
        <a:p>
          <a:endParaRPr lang="en-US"/>
        </a:p>
      </dgm:t>
    </dgm:pt>
    <dgm:pt modelId="{3CE133C6-C795-4773-BD19-429BD8D98A0E}" type="sibTrans" cxnId="{D3FE207A-DA90-4D8C-B5C1-DE247EF60625}">
      <dgm:prSet/>
      <dgm:spPr/>
      <dgm:t>
        <a:bodyPr/>
        <a:lstStyle/>
        <a:p>
          <a:endParaRPr lang="en-US"/>
        </a:p>
      </dgm:t>
    </dgm:pt>
    <dgm:pt modelId="{6A3D5C64-F200-4CE0-959F-206ACD632671}">
      <dgm:prSet/>
      <dgm:spPr/>
      <dgm:t>
        <a:bodyPr/>
        <a:lstStyle/>
        <a:p>
          <a:r>
            <a:rPr lang="en-US"/>
            <a:t>Slack</a:t>
          </a:r>
        </a:p>
      </dgm:t>
    </dgm:pt>
    <dgm:pt modelId="{8CDE8345-0F8E-4E46-BD48-913B74817C49}" type="parTrans" cxnId="{4AE5E93F-075B-4B28-8A43-6C9FD808E02D}">
      <dgm:prSet/>
      <dgm:spPr/>
      <dgm:t>
        <a:bodyPr/>
        <a:lstStyle/>
        <a:p>
          <a:endParaRPr lang="en-US"/>
        </a:p>
      </dgm:t>
    </dgm:pt>
    <dgm:pt modelId="{8514B9A4-0694-488B-8964-F930F1AF4101}" type="sibTrans" cxnId="{4AE5E93F-075B-4B28-8A43-6C9FD808E02D}">
      <dgm:prSet/>
      <dgm:spPr/>
      <dgm:t>
        <a:bodyPr/>
        <a:lstStyle/>
        <a:p>
          <a:endParaRPr lang="en-US"/>
        </a:p>
      </dgm:t>
    </dgm:pt>
    <dgm:pt modelId="{E157DD50-1EDF-43CB-B1CB-DFCAFE8A9D86}">
      <dgm:prSet/>
      <dgm:spPr/>
      <dgm:t>
        <a:bodyPr/>
        <a:lstStyle/>
        <a:p>
          <a:r>
            <a:rPr lang="en-US"/>
            <a:t>Skype</a:t>
          </a:r>
        </a:p>
      </dgm:t>
    </dgm:pt>
    <dgm:pt modelId="{329DAA18-38B2-467D-BFE0-CB226D943F5D}" type="parTrans" cxnId="{3694114E-3055-44CE-9778-617641CBB364}">
      <dgm:prSet/>
      <dgm:spPr/>
      <dgm:t>
        <a:bodyPr/>
        <a:lstStyle/>
        <a:p>
          <a:endParaRPr lang="en-US"/>
        </a:p>
      </dgm:t>
    </dgm:pt>
    <dgm:pt modelId="{E199E034-8FF8-40BF-9148-9CCD2F1E58C3}" type="sibTrans" cxnId="{3694114E-3055-44CE-9778-617641CBB364}">
      <dgm:prSet/>
      <dgm:spPr/>
      <dgm:t>
        <a:bodyPr/>
        <a:lstStyle/>
        <a:p>
          <a:endParaRPr lang="en-US"/>
        </a:p>
      </dgm:t>
    </dgm:pt>
    <dgm:pt modelId="{076338F8-9C70-460B-A295-D0E6F6C6ABA0}">
      <dgm:prSet/>
      <dgm:spPr/>
      <dgm:t>
        <a:bodyPr/>
        <a:lstStyle/>
        <a:p>
          <a:r>
            <a:rPr lang="en-US"/>
            <a:t>Git</a:t>
          </a:r>
        </a:p>
      </dgm:t>
    </dgm:pt>
    <dgm:pt modelId="{467DFF57-33A2-4DFB-ACD7-2D8DBE96CADD}" type="parTrans" cxnId="{DB2E3B73-89D5-4C2A-96D5-03B534429530}">
      <dgm:prSet/>
      <dgm:spPr/>
      <dgm:t>
        <a:bodyPr/>
        <a:lstStyle/>
        <a:p>
          <a:endParaRPr lang="en-US"/>
        </a:p>
      </dgm:t>
    </dgm:pt>
    <dgm:pt modelId="{CBB255B4-EC9B-4C66-A1A8-29F1F28A888B}" type="sibTrans" cxnId="{DB2E3B73-89D5-4C2A-96D5-03B534429530}">
      <dgm:prSet/>
      <dgm:spPr/>
      <dgm:t>
        <a:bodyPr/>
        <a:lstStyle/>
        <a:p>
          <a:endParaRPr lang="en-US"/>
        </a:p>
      </dgm:t>
    </dgm:pt>
    <dgm:pt modelId="{9155F924-C826-4EE1-B722-2E5E7883118C}">
      <dgm:prSet/>
      <dgm:spPr/>
      <dgm:t>
        <a:bodyPr/>
        <a:lstStyle/>
        <a:p>
          <a:r>
            <a:rPr lang="en-US"/>
            <a:t>Android Studio / Visual Studio Code</a:t>
          </a:r>
        </a:p>
      </dgm:t>
    </dgm:pt>
    <dgm:pt modelId="{5D9F4D73-4B03-4268-A404-19D3332DF354}" type="parTrans" cxnId="{AC962F56-1F1B-47EB-8D7E-FAA677B49F85}">
      <dgm:prSet/>
      <dgm:spPr/>
      <dgm:t>
        <a:bodyPr/>
        <a:lstStyle/>
        <a:p>
          <a:endParaRPr lang="en-US"/>
        </a:p>
      </dgm:t>
    </dgm:pt>
    <dgm:pt modelId="{3E0BC274-23CC-4533-B0B0-17DFA40E8EE6}" type="sibTrans" cxnId="{AC962F56-1F1B-47EB-8D7E-FAA677B49F85}">
      <dgm:prSet/>
      <dgm:spPr/>
      <dgm:t>
        <a:bodyPr/>
        <a:lstStyle/>
        <a:p>
          <a:endParaRPr lang="en-US"/>
        </a:p>
      </dgm:t>
    </dgm:pt>
    <dgm:pt modelId="{8B7FBE8F-E64A-4336-9EBC-A916D0F16036}" type="pres">
      <dgm:prSet presAssocID="{AEF339EB-811F-4ECC-8774-2DEB96D39D40}" presName="root" presStyleCnt="0">
        <dgm:presLayoutVars>
          <dgm:dir/>
          <dgm:resizeHandles val="exact"/>
        </dgm:presLayoutVars>
      </dgm:prSet>
      <dgm:spPr/>
    </dgm:pt>
    <dgm:pt modelId="{4B98302A-3875-4D3F-A82E-2F4372AA5AB4}" type="pres">
      <dgm:prSet presAssocID="{F596845B-E2F6-4698-9814-94F96BAF6E9C}" presName="compNode" presStyleCnt="0"/>
      <dgm:spPr/>
    </dgm:pt>
    <dgm:pt modelId="{55F4E0AD-21FC-4D4D-A4C5-9222E9986B61}" type="pres">
      <dgm:prSet presAssocID="{F596845B-E2F6-4698-9814-94F96BAF6E9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4AF0860-F880-4F05-A6D8-79D6B9DCD499}" type="pres">
      <dgm:prSet presAssocID="{F596845B-E2F6-4698-9814-94F96BAF6E9C}" presName="spaceRect" presStyleCnt="0"/>
      <dgm:spPr/>
    </dgm:pt>
    <dgm:pt modelId="{1CF4FC2E-E340-4349-89A5-FE4765D84443}" type="pres">
      <dgm:prSet presAssocID="{F596845B-E2F6-4698-9814-94F96BAF6E9C}" presName="textRect" presStyleLbl="revTx" presStyleIdx="0" presStyleCnt="5">
        <dgm:presLayoutVars>
          <dgm:chMax val="1"/>
          <dgm:chPref val="1"/>
        </dgm:presLayoutVars>
      </dgm:prSet>
      <dgm:spPr/>
    </dgm:pt>
    <dgm:pt modelId="{3E8517AD-A70F-4A97-ADFB-1BB5D3818AD3}" type="pres">
      <dgm:prSet presAssocID="{3CE133C6-C795-4773-BD19-429BD8D98A0E}" presName="sibTrans" presStyleCnt="0"/>
      <dgm:spPr/>
    </dgm:pt>
    <dgm:pt modelId="{650F838E-C859-4778-BD2A-A135624D6ABC}" type="pres">
      <dgm:prSet presAssocID="{6A3D5C64-F200-4CE0-959F-206ACD632671}" presName="compNode" presStyleCnt="0"/>
      <dgm:spPr/>
    </dgm:pt>
    <dgm:pt modelId="{4A72287F-2E41-4F99-8733-F15D663E2327}" type="pres">
      <dgm:prSet presAssocID="{6A3D5C64-F200-4CE0-959F-206ACD632671}" presName="icon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85CA114A-48A5-408B-9B4B-0EC644F40498}" type="pres">
      <dgm:prSet presAssocID="{6A3D5C64-F200-4CE0-959F-206ACD632671}" presName="spaceRect" presStyleCnt="0"/>
      <dgm:spPr/>
    </dgm:pt>
    <dgm:pt modelId="{EEB8DD65-BB73-4FCE-A935-3C2D3B07B8A2}" type="pres">
      <dgm:prSet presAssocID="{6A3D5C64-F200-4CE0-959F-206ACD632671}" presName="textRect" presStyleLbl="revTx" presStyleIdx="1" presStyleCnt="5">
        <dgm:presLayoutVars>
          <dgm:chMax val="1"/>
          <dgm:chPref val="1"/>
        </dgm:presLayoutVars>
      </dgm:prSet>
      <dgm:spPr/>
    </dgm:pt>
    <dgm:pt modelId="{D561269E-58D5-494C-9E8E-F3F22667DCC2}" type="pres">
      <dgm:prSet presAssocID="{8514B9A4-0694-488B-8964-F930F1AF4101}" presName="sibTrans" presStyleCnt="0"/>
      <dgm:spPr/>
    </dgm:pt>
    <dgm:pt modelId="{FA1FC365-C74A-427E-8FEF-CB3DFDEC91F8}" type="pres">
      <dgm:prSet presAssocID="{E157DD50-1EDF-43CB-B1CB-DFCAFE8A9D86}" presName="compNode" presStyleCnt="0"/>
      <dgm:spPr/>
    </dgm:pt>
    <dgm:pt modelId="{33DAF37B-AD9C-4302-8130-823F6D9B0CCD}" type="pres">
      <dgm:prSet presAssocID="{E157DD50-1EDF-43CB-B1CB-DFCAFE8A9D86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45748B34-1CED-413B-AEAB-F81E90541934}" type="pres">
      <dgm:prSet presAssocID="{E157DD50-1EDF-43CB-B1CB-DFCAFE8A9D86}" presName="spaceRect" presStyleCnt="0"/>
      <dgm:spPr/>
    </dgm:pt>
    <dgm:pt modelId="{BCBEF89A-48BF-45A8-B49C-BD97F85D339E}" type="pres">
      <dgm:prSet presAssocID="{E157DD50-1EDF-43CB-B1CB-DFCAFE8A9D86}" presName="textRect" presStyleLbl="revTx" presStyleIdx="2" presStyleCnt="5">
        <dgm:presLayoutVars>
          <dgm:chMax val="1"/>
          <dgm:chPref val="1"/>
        </dgm:presLayoutVars>
      </dgm:prSet>
      <dgm:spPr/>
    </dgm:pt>
    <dgm:pt modelId="{7547D6CF-5A0D-45E9-B00E-192D66F08ECF}" type="pres">
      <dgm:prSet presAssocID="{E199E034-8FF8-40BF-9148-9CCD2F1E58C3}" presName="sibTrans" presStyleCnt="0"/>
      <dgm:spPr/>
    </dgm:pt>
    <dgm:pt modelId="{CB9CB886-3E00-448E-89BD-704CF944461C}" type="pres">
      <dgm:prSet presAssocID="{076338F8-9C70-460B-A295-D0E6F6C6ABA0}" presName="compNode" presStyleCnt="0"/>
      <dgm:spPr/>
    </dgm:pt>
    <dgm:pt modelId="{20357687-66AD-4067-A26E-C5742486B3D9}" type="pres">
      <dgm:prSet presAssocID="{076338F8-9C70-460B-A295-D0E6F6C6ABA0}" presName="icon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73CDD18-0736-4B1D-AF84-736ACC04F7B1}" type="pres">
      <dgm:prSet presAssocID="{076338F8-9C70-460B-A295-D0E6F6C6ABA0}" presName="spaceRect" presStyleCnt="0"/>
      <dgm:spPr/>
    </dgm:pt>
    <dgm:pt modelId="{D726A01C-B296-4C1C-A04D-60E12E38AB50}" type="pres">
      <dgm:prSet presAssocID="{076338F8-9C70-460B-A295-D0E6F6C6ABA0}" presName="textRect" presStyleLbl="revTx" presStyleIdx="3" presStyleCnt="5">
        <dgm:presLayoutVars>
          <dgm:chMax val="1"/>
          <dgm:chPref val="1"/>
        </dgm:presLayoutVars>
      </dgm:prSet>
      <dgm:spPr/>
    </dgm:pt>
    <dgm:pt modelId="{C31BE379-E80C-4DBA-96EF-82F1234EBD53}" type="pres">
      <dgm:prSet presAssocID="{CBB255B4-EC9B-4C66-A1A8-29F1F28A888B}" presName="sibTrans" presStyleCnt="0"/>
      <dgm:spPr/>
    </dgm:pt>
    <dgm:pt modelId="{88D1302F-86B8-4C24-B617-0F0B4158A7E2}" type="pres">
      <dgm:prSet presAssocID="{9155F924-C826-4EE1-B722-2E5E7883118C}" presName="compNode" presStyleCnt="0"/>
      <dgm:spPr/>
    </dgm:pt>
    <dgm:pt modelId="{75650211-36EA-46B8-BBBA-EE750436EB8E}" type="pres">
      <dgm:prSet presAssocID="{9155F924-C826-4EE1-B722-2E5E7883118C}" presName="icon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</dgm:spPr>
    </dgm:pt>
    <dgm:pt modelId="{671C0169-8EB2-45CD-80FB-8A98AD3D2353}" type="pres">
      <dgm:prSet presAssocID="{9155F924-C826-4EE1-B722-2E5E7883118C}" presName="spaceRect" presStyleCnt="0"/>
      <dgm:spPr/>
    </dgm:pt>
    <dgm:pt modelId="{41239F21-C7FB-4782-9283-42E07C45624F}" type="pres">
      <dgm:prSet presAssocID="{9155F924-C826-4EE1-B722-2E5E7883118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7614C03-D29D-43B5-91BF-182D305BCDE6}" type="presOf" srcId="{F596845B-E2F6-4698-9814-94F96BAF6E9C}" destId="{1CF4FC2E-E340-4349-89A5-FE4765D84443}" srcOrd="0" destOrd="0" presId="urn:microsoft.com/office/officeart/2018/2/layout/IconLabelList"/>
    <dgm:cxn modelId="{D899531B-EBA3-45C3-B8BA-8DF34DAF7CD4}" type="presOf" srcId="{9155F924-C826-4EE1-B722-2E5E7883118C}" destId="{41239F21-C7FB-4782-9283-42E07C45624F}" srcOrd="0" destOrd="0" presId="urn:microsoft.com/office/officeart/2018/2/layout/IconLabelList"/>
    <dgm:cxn modelId="{B6BDEA28-DC32-4741-87D3-0BAFF412C093}" type="presOf" srcId="{AEF339EB-811F-4ECC-8774-2DEB96D39D40}" destId="{8B7FBE8F-E64A-4336-9EBC-A916D0F16036}" srcOrd="0" destOrd="0" presId="urn:microsoft.com/office/officeart/2018/2/layout/IconLabelList"/>
    <dgm:cxn modelId="{4AE5E93F-075B-4B28-8A43-6C9FD808E02D}" srcId="{AEF339EB-811F-4ECC-8774-2DEB96D39D40}" destId="{6A3D5C64-F200-4CE0-959F-206ACD632671}" srcOrd="1" destOrd="0" parTransId="{8CDE8345-0F8E-4E46-BD48-913B74817C49}" sibTransId="{8514B9A4-0694-488B-8964-F930F1AF4101}"/>
    <dgm:cxn modelId="{3694114E-3055-44CE-9778-617641CBB364}" srcId="{AEF339EB-811F-4ECC-8774-2DEB96D39D40}" destId="{E157DD50-1EDF-43CB-B1CB-DFCAFE8A9D86}" srcOrd="2" destOrd="0" parTransId="{329DAA18-38B2-467D-BFE0-CB226D943F5D}" sibTransId="{E199E034-8FF8-40BF-9148-9CCD2F1E58C3}"/>
    <dgm:cxn modelId="{DB2E3B73-89D5-4C2A-96D5-03B534429530}" srcId="{AEF339EB-811F-4ECC-8774-2DEB96D39D40}" destId="{076338F8-9C70-460B-A295-D0E6F6C6ABA0}" srcOrd="3" destOrd="0" parTransId="{467DFF57-33A2-4DFB-ACD7-2D8DBE96CADD}" sibTransId="{CBB255B4-EC9B-4C66-A1A8-29F1F28A888B}"/>
    <dgm:cxn modelId="{AC962F56-1F1B-47EB-8D7E-FAA677B49F85}" srcId="{AEF339EB-811F-4ECC-8774-2DEB96D39D40}" destId="{9155F924-C826-4EE1-B722-2E5E7883118C}" srcOrd="4" destOrd="0" parTransId="{5D9F4D73-4B03-4268-A404-19D3332DF354}" sibTransId="{3E0BC274-23CC-4533-B0B0-17DFA40E8EE6}"/>
    <dgm:cxn modelId="{D3FE207A-DA90-4D8C-B5C1-DE247EF60625}" srcId="{AEF339EB-811F-4ECC-8774-2DEB96D39D40}" destId="{F596845B-E2F6-4698-9814-94F96BAF6E9C}" srcOrd="0" destOrd="0" parTransId="{11904842-CBA0-454F-B414-0A4BF1B97088}" sibTransId="{3CE133C6-C795-4773-BD19-429BD8D98A0E}"/>
    <dgm:cxn modelId="{939DF6AB-1299-4A5A-AE77-BCED7D2CE84A}" type="presOf" srcId="{E157DD50-1EDF-43CB-B1CB-DFCAFE8A9D86}" destId="{BCBEF89A-48BF-45A8-B49C-BD97F85D339E}" srcOrd="0" destOrd="0" presId="urn:microsoft.com/office/officeart/2018/2/layout/IconLabelList"/>
    <dgm:cxn modelId="{80DAA6C1-B14D-43C5-BEC3-84823E744588}" type="presOf" srcId="{076338F8-9C70-460B-A295-D0E6F6C6ABA0}" destId="{D726A01C-B296-4C1C-A04D-60E12E38AB50}" srcOrd="0" destOrd="0" presId="urn:microsoft.com/office/officeart/2018/2/layout/IconLabelList"/>
    <dgm:cxn modelId="{61F960D6-39BA-4500-809E-832933F2168A}" type="presOf" srcId="{6A3D5C64-F200-4CE0-959F-206ACD632671}" destId="{EEB8DD65-BB73-4FCE-A935-3C2D3B07B8A2}" srcOrd="0" destOrd="0" presId="urn:microsoft.com/office/officeart/2018/2/layout/IconLabelList"/>
    <dgm:cxn modelId="{E69753CE-B10D-4214-99A1-AEF5BDE9FED6}" type="presParOf" srcId="{8B7FBE8F-E64A-4336-9EBC-A916D0F16036}" destId="{4B98302A-3875-4D3F-A82E-2F4372AA5AB4}" srcOrd="0" destOrd="0" presId="urn:microsoft.com/office/officeart/2018/2/layout/IconLabelList"/>
    <dgm:cxn modelId="{C8E20AD8-3269-4780-A262-1B7B8A20F1E9}" type="presParOf" srcId="{4B98302A-3875-4D3F-A82E-2F4372AA5AB4}" destId="{55F4E0AD-21FC-4D4D-A4C5-9222E9986B61}" srcOrd="0" destOrd="0" presId="urn:microsoft.com/office/officeart/2018/2/layout/IconLabelList"/>
    <dgm:cxn modelId="{8770D40D-D35F-417E-8599-BCCA98E6B054}" type="presParOf" srcId="{4B98302A-3875-4D3F-A82E-2F4372AA5AB4}" destId="{24AF0860-F880-4F05-A6D8-79D6B9DCD499}" srcOrd="1" destOrd="0" presId="urn:microsoft.com/office/officeart/2018/2/layout/IconLabelList"/>
    <dgm:cxn modelId="{7149DF96-D487-4CF4-A9F1-5403FFED37C3}" type="presParOf" srcId="{4B98302A-3875-4D3F-A82E-2F4372AA5AB4}" destId="{1CF4FC2E-E340-4349-89A5-FE4765D84443}" srcOrd="2" destOrd="0" presId="urn:microsoft.com/office/officeart/2018/2/layout/IconLabelList"/>
    <dgm:cxn modelId="{AB221638-8CFC-4EA8-8E46-EB0393C6D5B3}" type="presParOf" srcId="{8B7FBE8F-E64A-4336-9EBC-A916D0F16036}" destId="{3E8517AD-A70F-4A97-ADFB-1BB5D3818AD3}" srcOrd="1" destOrd="0" presId="urn:microsoft.com/office/officeart/2018/2/layout/IconLabelList"/>
    <dgm:cxn modelId="{C034C372-6C66-48FB-8C9C-36A778F5B4B2}" type="presParOf" srcId="{8B7FBE8F-E64A-4336-9EBC-A916D0F16036}" destId="{650F838E-C859-4778-BD2A-A135624D6ABC}" srcOrd="2" destOrd="0" presId="urn:microsoft.com/office/officeart/2018/2/layout/IconLabelList"/>
    <dgm:cxn modelId="{BB997FBF-EE72-4313-AFF3-656CBA8019FF}" type="presParOf" srcId="{650F838E-C859-4778-BD2A-A135624D6ABC}" destId="{4A72287F-2E41-4F99-8733-F15D663E2327}" srcOrd="0" destOrd="0" presId="urn:microsoft.com/office/officeart/2018/2/layout/IconLabelList"/>
    <dgm:cxn modelId="{DB0A7BE9-75FD-4EA2-90EE-498C8661C0B4}" type="presParOf" srcId="{650F838E-C859-4778-BD2A-A135624D6ABC}" destId="{85CA114A-48A5-408B-9B4B-0EC644F40498}" srcOrd="1" destOrd="0" presId="urn:microsoft.com/office/officeart/2018/2/layout/IconLabelList"/>
    <dgm:cxn modelId="{48E8F253-FAD5-4D29-BCEE-293A9421AFDD}" type="presParOf" srcId="{650F838E-C859-4778-BD2A-A135624D6ABC}" destId="{EEB8DD65-BB73-4FCE-A935-3C2D3B07B8A2}" srcOrd="2" destOrd="0" presId="urn:microsoft.com/office/officeart/2018/2/layout/IconLabelList"/>
    <dgm:cxn modelId="{292441B4-D541-4672-9E8C-CA588CE961AE}" type="presParOf" srcId="{8B7FBE8F-E64A-4336-9EBC-A916D0F16036}" destId="{D561269E-58D5-494C-9E8E-F3F22667DCC2}" srcOrd="3" destOrd="0" presId="urn:microsoft.com/office/officeart/2018/2/layout/IconLabelList"/>
    <dgm:cxn modelId="{28AAEF0A-AC50-4E7A-B634-EF78F813B0A2}" type="presParOf" srcId="{8B7FBE8F-E64A-4336-9EBC-A916D0F16036}" destId="{FA1FC365-C74A-427E-8FEF-CB3DFDEC91F8}" srcOrd="4" destOrd="0" presId="urn:microsoft.com/office/officeart/2018/2/layout/IconLabelList"/>
    <dgm:cxn modelId="{7FE6EAED-DEED-4A3F-AA38-F536CAC4D6F3}" type="presParOf" srcId="{FA1FC365-C74A-427E-8FEF-CB3DFDEC91F8}" destId="{33DAF37B-AD9C-4302-8130-823F6D9B0CCD}" srcOrd="0" destOrd="0" presId="urn:microsoft.com/office/officeart/2018/2/layout/IconLabelList"/>
    <dgm:cxn modelId="{A3D38A0C-AE9A-44B6-A656-00BE7B412D9A}" type="presParOf" srcId="{FA1FC365-C74A-427E-8FEF-CB3DFDEC91F8}" destId="{45748B34-1CED-413B-AEAB-F81E90541934}" srcOrd="1" destOrd="0" presId="urn:microsoft.com/office/officeart/2018/2/layout/IconLabelList"/>
    <dgm:cxn modelId="{7E5A72AB-0CA5-4E3F-B245-0A67681876DD}" type="presParOf" srcId="{FA1FC365-C74A-427E-8FEF-CB3DFDEC91F8}" destId="{BCBEF89A-48BF-45A8-B49C-BD97F85D339E}" srcOrd="2" destOrd="0" presId="urn:microsoft.com/office/officeart/2018/2/layout/IconLabelList"/>
    <dgm:cxn modelId="{8D024CE7-46E8-44A5-84BD-9B57E61D207E}" type="presParOf" srcId="{8B7FBE8F-E64A-4336-9EBC-A916D0F16036}" destId="{7547D6CF-5A0D-45E9-B00E-192D66F08ECF}" srcOrd="5" destOrd="0" presId="urn:microsoft.com/office/officeart/2018/2/layout/IconLabelList"/>
    <dgm:cxn modelId="{77E3815D-A7E1-45C9-B6AA-F4899622F9EC}" type="presParOf" srcId="{8B7FBE8F-E64A-4336-9EBC-A916D0F16036}" destId="{CB9CB886-3E00-448E-89BD-704CF944461C}" srcOrd="6" destOrd="0" presId="urn:microsoft.com/office/officeart/2018/2/layout/IconLabelList"/>
    <dgm:cxn modelId="{F4F1516D-167F-48F6-965C-3FAAE561A4BB}" type="presParOf" srcId="{CB9CB886-3E00-448E-89BD-704CF944461C}" destId="{20357687-66AD-4067-A26E-C5742486B3D9}" srcOrd="0" destOrd="0" presId="urn:microsoft.com/office/officeart/2018/2/layout/IconLabelList"/>
    <dgm:cxn modelId="{1BBA90FE-7887-4511-9729-BB52075FCBF0}" type="presParOf" srcId="{CB9CB886-3E00-448E-89BD-704CF944461C}" destId="{573CDD18-0736-4B1D-AF84-736ACC04F7B1}" srcOrd="1" destOrd="0" presId="urn:microsoft.com/office/officeart/2018/2/layout/IconLabelList"/>
    <dgm:cxn modelId="{4A6A0A07-023B-4E1C-AA96-08B7D0DA689E}" type="presParOf" srcId="{CB9CB886-3E00-448E-89BD-704CF944461C}" destId="{D726A01C-B296-4C1C-A04D-60E12E38AB50}" srcOrd="2" destOrd="0" presId="urn:microsoft.com/office/officeart/2018/2/layout/IconLabelList"/>
    <dgm:cxn modelId="{B5B7E6F5-2A8A-48BF-8507-D17491155A98}" type="presParOf" srcId="{8B7FBE8F-E64A-4336-9EBC-A916D0F16036}" destId="{C31BE379-E80C-4DBA-96EF-82F1234EBD53}" srcOrd="7" destOrd="0" presId="urn:microsoft.com/office/officeart/2018/2/layout/IconLabelList"/>
    <dgm:cxn modelId="{FE04EE71-38B8-4FED-881E-B7BF4E4E4D4D}" type="presParOf" srcId="{8B7FBE8F-E64A-4336-9EBC-A916D0F16036}" destId="{88D1302F-86B8-4C24-B617-0F0B4158A7E2}" srcOrd="8" destOrd="0" presId="urn:microsoft.com/office/officeart/2018/2/layout/IconLabelList"/>
    <dgm:cxn modelId="{D10B2AD8-4ABC-4BC4-BE0D-9EED1F76AC00}" type="presParOf" srcId="{88D1302F-86B8-4C24-B617-0F0B4158A7E2}" destId="{75650211-36EA-46B8-BBBA-EE750436EB8E}" srcOrd="0" destOrd="0" presId="urn:microsoft.com/office/officeart/2018/2/layout/IconLabelList"/>
    <dgm:cxn modelId="{1C615D7B-6DD3-4FC4-B60B-E963A47CCED0}" type="presParOf" srcId="{88D1302F-86B8-4C24-B617-0F0B4158A7E2}" destId="{671C0169-8EB2-45CD-80FB-8A98AD3D2353}" srcOrd="1" destOrd="0" presId="urn:microsoft.com/office/officeart/2018/2/layout/IconLabelList"/>
    <dgm:cxn modelId="{17CC6D04-EEA8-4E23-9B59-89961709173A}" type="presParOf" srcId="{88D1302F-86B8-4C24-B617-0F0B4158A7E2}" destId="{41239F21-C7FB-4782-9283-42E07C45624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8882A8-886B-463E-B75A-4E1F1953615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3782C75-A376-4323-96EF-F878F9D14F1D}">
      <dgm:prSet/>
      <dgm:spPr/>
      <dgm:t>
        <a:bodyPr/>
        <a:lstStyle/>
        <a:p>
          <a:r>
            <a:rPr lang="en-US"/>
            <a:t>Dart was interesting</a:t>
          </a:r>
        </a:p>
      </dgm:t>
    </dgm:pt>
    <dgm:pt modelId="{B301C35B-C9BB-42B4-97E0-005F4D8CB4CD}" type="parTrans" cxnId="{9BCBDC2B-9924-4949-A64E-86AF746C1F7D}">
      <dgm:prSet/>
      <dgm:spPr/>
      <dgm:t>
        <a:bodyPr/>
        <a:lstStyle/>
        <a:p>
          <a:endParaRPr lang="en-US"/>
        </a:p>
      </dgm:t>
    </dgm:pt>
    <dgm:pt modelId="{DA0D72DE-26C8-44D6-9EB5-F526A81B50AA}" type="sibTrans" cxnId="{9BCBDC2B-9924-4949-A64E-86AF746C1F7D}">
      <dgm:prSet/>
      <dgm:spPr/>
      <dgm:t>
        <a:bodyPr/>
        <a:lstStyle/>
        <a:p>
          <a:endParaRPr lang="en-US"/>
        </a:p>
      </dgm:t>
    </dgm:pt>
    <dgm:pt modelId="{AE353A63-3302-4DEB-8F8B-B0834E6EA905}">
      <dgm:prSet/>
      <dgm:spPr/>
      <dgm:t>
        <a:bodyPr/>
        <a:lstStyle/>
        <a:p>
          <a:r>
            <a:rPr lang="en-US"/>
            <a:t>Emulators</a:t>
          </a:r>
        </a:p>
      </dgm:t>
    </dgm:pt>
    <dgm:pt modelId="{18E02C3A-437D-4F24-AF9B-9AEAE0B6EB21}" type="parTrans" cxnId="{25DE670B-26BE-4C99-9637-C806B3D1D6FB}">
      <dgm:prSet/>
      <dgm:spPr/>
      <dgm:t>
        <a:bodyPr/>
        <a:lstStyle/>
        <a:p>
          <a:endParaRPr lang="en-US"/>
        </a:p>
      </dgm:t>
    </dgm:pt>
    <dgm:pt modelId="{C09975DE-9DC3-4931-BC13-691AB719364A}" type="sibTrans" cxnId="{25DE670B-26BE-4C99-9637-C806B3D1D6FB}">
      <dgm:prSet/>
      <dgm:spPr/>
      <dgm:t>
        <a:bodyPr/>
        <a:lstStyle/>
        <a:p>
          <a:endParaRPr lang="en-US"/>
        </a:p>
      </dgm:t>
    </dgm:pt>
    <dgm:pt modelId="{5744D411-20CC-4726-8BEF-48B0705C7CD2}">
      <dgm:prSet/>
      <dgm:spPr/>
      <dgm:t>
        <a:bodyPr/>
        <a:lstStyle/>
        <a:p>
          <a:r>
            <a:rPr lang="en-US"/>
            <a:t>Time constraints</a:t>
          </a:r>
        </a:p>
      </dgm:t>
    </dgm:pt>
    <dgm:pt modelId="{36BB1ED8-04FE-4552-9E1B-BE82F50AD496}" type="parTrans" cxnId="{88C5ABE3-BE11-4201-99A1-33E91401B0F8}">
      <dgm:prSet/>
      <dgm:spPr/>
      <dgm:t>
        <a:bodyPr/>
        <a:lstStyle/>
        <a:p>
          <a:endParaRPr lang="en-US"/>
        </a:p>
      </dgm:t>
    </dgm:pt>
    <dgm:pt modelId="{8F27E617-2180-47C9-9C3F-EF9B0C070DD5}" type="sibTrans" cxnId="{88C5ABE3-BE11-4201-99A1-33E91401B0F8}">
      <dgm:prSet/>
      <dgm:spPr/>
      <dgm:t>
        <a:bodyPr/>
        <a:lstStyle/>
        <a:p>
          <a:endParaRPr lang="en-US"/>
        </a:p>
      </dgm:t>
    </dgm:pt>
    <dgm:pt modelId="{33D48659-59BA-4805-B582-90CA651EA9E4}">
      <dgm:prSet/>
      <dgm:spPr/>
      <dgm:t>
        <a:bodyPr/>
        <a:lstStyle/>
        <a:p>
          <a:r>
            <a:rPr lang="en-US"/>
            <a:t>Firebase/Firestore</a:t>
          </a:r>
        </a:p>
      </dgm:t>
    </dgm:pt>
    <dgm:pt modelId="{4378CCE3-B31D-4D74-BBC2-A703BF67ABDB}" type="parTrans" cxnId="{1D58D99B-19A5-4155-A586-9B3EBC9F8B5A}">
      <dgm:prSet/>
      <dgm:spPr/>
      <dgm:t>
        <a:bodyPr/>
        <a:lstStyle/>
        <a:p>
          <a:endParaRPr lang="en-US"/>
        </a:p>
      </dgm:t>
    </dgm:pt>
    <dgm:pt modelId="{6C2204D4-805E-44C0-B044-0CB0D58CB875}" type="sibTrans" cxnId="{1D58D99B-19A5-4155-A586-9B3EBC9F8B5A}">
      <dgm:prSet/>
      <dgm:spPr/>
      <dgm:t>
        <a:bodyPr/>
        <a:lstStyle/>
        <a:p>
          <a:endParaRPr lang="en-US"/>
        </a:p>
      </dgm:t>
    </dgm:pt>
    <dgm:pt modelId="{C47649AC-E6D7-4E42-8E7A-A2EDF6339E8E}" type="pres">
      <dgm:prSet presAssocID="{C98882A8-886B-463E-B75A-4E1F19536153}" presName="linear" presStyleCnt="0">
        <dgm:presLayoutVars>
          <dgm:dir/>
          <dgm:animLvl val="lvl"/>
          <dgm:resizeHandles val="exact"/>
        </dgm:presLayoutVars>
      </dgm:prSet>
      <dgm:spPr/>
    </dgm:pt>
    <dgm:pt modelId="{3A1364C9-F96B-41E4-A8E2-DD1B4429B6F0}" type="pres">
      <dgm:prSet presAssocID="{03782C75-A376-4323-96EF-F878F9D14F1D}" presName="parentLin" presStyleCnt="0"/>
      <dgm:spPr/>
    </dgm:pt>
    <dgm:pt modelId="{C1651779-3D0A-4721-AA5B-C02F0A02A8A2}" type="pres">
      <dgm:prSet presAssocID="{03782C75-A376-4323-96EF-F878F9D14F1D}" presName="parentLeftMargin" presStyleLbl="node1" presStyleIdx="0" presStyleCnt="4"/>
      <dgm:spPr/>
    </dgm:pt>
    <dgm:pt modelId="{4608875E-BA77-4F35-8ECD-5B5062A176F0}" type="pres">
      <dgm:prSet presAssocID="{03782C75-A376-4323-96EF-F878F9D14F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5FDDE9-AE83-4ECB-8E59-BC9A449842BB}" type="pres">
      <dgm:prSet presAssocID="{03782C75-A376-4323-96EF-F878F9D14F1D}" presName="negativeSpace" presStyleCnt="0"/>
      <dgm:spPr/>
    </dgm:pt>
    <dgm:pt modelId="{DC7995DD-4359-43E4-9A70-5C9B97F11A16}" type="pres">
      <dgm:prSet presAssocID="{03782C75-A376-4323-96EF-F878F9D14F1D}" presName="childText" presStyleLbl="conFgAcc1" presStyleIdx="0" presStyleCnt="4">
        <dgm:presLayoutVars>
          <dgm:bulletEnabled val="1"/>
        </dgm:presLayoutVars>
      </dgm:prSet>
      <dgm:spPr/>
    </dgm:pt>
    <dgm:pt modelId="{38D841BD-48F4-451C-A271-B312BF132655}" type="pres">
      <dgm:prSet presAssocID="{DA0D72DE-26C8-44D6-9EB5-F526A81B50AA}" presName="spaceBetweenRectangles" presStyleCnt="0"/>
      <dgm:spPr/>
    </dgm:pt>
    <dgm:pt modelId="{6E245586-13A4-405C-9FEB-42E5A35B7113}" type="pres">
      <dgm:prSet presAssocID="{AE353A63-3302-4DEB-8F8B-B0834E6EA905}" presName="parentLin" presStyleCnt="0"/>
      <dgm:spPr/>
    </dgm:pt>
    <dgm:pt modelId="{6C01CCC8-C912-4BD9-88D1-64ECD5AC539F}" type="pres">
      <dgm:prSet presAssocID="{AE353A63-3302-4DEB-8F8B-B0834E6EA905}" presName="parentLeftMargin" presStyleLbl="node1" presStyleIdx="0" presStyleCnt="4"/>
      <dgm:spPr/>
    </dgm:pt>
    <dgm:pt modelId="{EDEC155E-0E9B-4A72-A55E-641BB486F938}" type="pres">
      <dgm:prSet presAssocID="{AE353A63-3302-4DEB-8F8B-B0834E6EA90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34440B3-0E31-46F6-B701-9F11221AE881}" type="pres">
      <dgm:prSet presAssocID="{AE353A63-3302-4DEB-8F8B-B0834E6EA905}" presName="negativeSpace" presStyleCnt="0"/>
      <dgm:spPr/>
    </dgm:pt>
    <dgm:pt modelId="{B54137E0-10F0-4859-A907-1CE95A26EAF2}" type="pres">
      <dgm:prSet presAssocID="{AE353A63-3302-4DEB-8F8B-B0834E6EA905}" presName="childText" presStyleLbl="conFgAcc1" presStyleIdx="1" presStyleCnt="4">
        <dgm:presLayoutVars>
          <dgm:bulletEnabled val="1"/>
        </dgm:presLayoutVars>
      </dgm:prSet>
      <dgm:spPr/>
    </dgm:pt>
    <dgm:pt modelId="{E8C8DA5D-D700-4DC9-B64D-337DC06D4904}" type="pres">
      <dgm:prSet presAssocID="{C09975DE-9DC3-4931-BC13-691AB719364A}" presName="spaceBetweenRectangles" presStyleCnt="0"/>
      <dgm:spPr/>
    </dgm:pt>
    <dgm:pt modelId="{702D5E36-E64E-4832-AB74-418CAC89B3FC}" type="pres">
      <dgm:prSet presAssocID="{5744D411-20CC-4726-8BEF-48B0705C7CD2}" presName="parentLin" presStyleCnt="0"/>
      <dgm:spPr/>
    </dgm:pt>
    <dgm:pt modelId="{67F5AF92-8044-425A-A4F8-DCCF32E65F91}" type="pres">
      <dgm:prSet presAssocID="{5744D411-20CC-4726-8BEF-48B0705C7CD2}" presName="parentLeftMargin" presStyleLbl="node1" presStyleIdx="1" presStyleCnt="4"/>
      <dgm:spPr/>
    </dgm:pt>
    <dgm:pt modelId="{9A69DA66-7711-467B-9441-BBE1091215E3}" type="pres">
      <dgm:prSet presAssocID="{5744D411-20CC-4726-8BEF-48B0705C7CD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22608D-7257-4B21-B642-9E81FB28867F}" type="pres">
      <dgm:prSet presAssocID="{5744D411-20CC-4726-8BEF-48B0705C7CD2}" presName="negativeSpace" presStyleCnt="0"/>
      <dgm:spPr/>
    </dgm:pt>
    <dgm:pt modelId="{7FDEE264-6E1F-4F85-9CE6-0B91EEC0CF56}" type="pres">
      <dgm:prSet presAssocID="{5744D411-20CC-4726-8BEF-48B0705C7CD2}" presName="childText" presStyleLbl="conFgAcc1" presStyleIdx="2" presStyleCnt="4">
        <dgm:presLayoutVars>
          <dgm:bulletEnabled val="1"/>
        </dgm:presLayoutVars>
      </dgm:prSet>
      <dgm:spPr/>
    </dgm:pt>
    <dgm:pt modelId="{391B0E38-5820-477E-945B-65CC481664EA}" type="pres">
      <dgm:prSet presAssocID="{8F27E617-2180-47C9-9C3F-EF9B0C070DD5}" presName="spaceBetweenRectangles" presStyleCnt="0"/>
      <dgm:spPr/>
    </dgm:pt>
    <dgm:pt modelId="{62D424EE-4DB3-4A3C-AA0B-30B8584C74AF}" type="pres">
      <dgm:prSet presAssocID="{33D48659-59BA-4805-B582-90CA651EA9E4}" presName="parentLin" presStyleCnt="0"/>
      <dgm:spPr/>
    </dgm:pt>
    <dgm:pt modelId="{17C0527F-6873-49C7-B6E6-AEB601656125}" type="pres">
      <dgm:prSet presAssocID="{33D48659-59BA-4805-B582-90CA651EA9E4}" presName="parentLeftMargin" presStyleLbl="node1" presStyleIdx="2" presStyleCnt="4"/>
      <dgm:spPr/>
    </dgm:pt>
    <dgm:pt modelId="{75C7BA9A-CA36-4E6B-A22B-363E7789575B}" type="pres">
      <dgm:prSet presAssocID="{33D48659-59BA-4805-B582-90CA651EA9E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752F364-380C-45A0-9AA6-18CA1C00B949}" type="pres">
      <dgm:prSet presAssocID="{33D48659-59BA-4805-B582-90CA651EA9E4}" presName="negativeSpace" presStyleCnt="0"/>
      <dgm:spPr/>
    </dgm:pt>
    <dgm:pt modelId="{940C65D2-9F8A-45AD-8E96-D87BF5C75C7A}" type="pres">
      <dgm:prSet presAssocID="{33D48659-59BA-4805-B582-90CA651EA9E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5DE670B-26BE-4C99-9637-C806B3D1D6FB}" srcId="{C98882A8-886B-463E-B75A-4E1F19536153}" destId="{AE353A63-3302-4DEB-8F8B-B0834E6EA905}" srcOrd="1" destOrd="0" parTransId="{18E02C3A-437D-4F24-AF9B-9AEAE0B6EB21}" sibTransId="{C09975DE-9DC3-4931-BC13-691AB719364A}"/>
    <dgm:cxn modelId="{6D2A5228-219F-4EDC-8DF4-18B69A169BDD}" type="presOf" srcId="{C98882A8-886B-463E-B75A-4E1F19536153}" destId="{C47649AC-E6D7-4E42-8E7A-A2EDF6339E8E}" srcOrd="0" destOrd="0" presId="urn:microsoft.com/office/officeart/2005/8/layout/list1"/>
    <dgm:cxn modelId="{9BCBDC2B-9924-4949-A64E-86AF746C1F7D}" srcId="{C98882A8-886B-463E-B75A-4E1F19536153}" destId="{03782C75-A376-4323-96EF-F878F9D14F1D}" srcOrd="0" destOrd="0" parTransId="{B301C35B-C9BB-42B4-97E0-005F4D8CB4CD}" sibTransId="{DA0D72DE-26C8-44D6-9EB5-F526A81B50AA}"/>
    <dgm:cxn modelId="{72DE226D-91B3-420D-B239-6954AE747DB2}" type="presOf" srcId="{03782C75-A376-4323-96EF-F878F9D14F1D}" destId="{4608875E-BA77-4F35-8ECD-5B5062A176F0}" srcOrd="1" destOrd="0" presId="urn:microsoft.com/office/officeart/2005/8/layout/list1"/>
    <dgm:cxn modelId="{3E590951-FECC-47DE-9FD5-CCA21447C528}" type="presOf" srcId="{33D48659-59BA-4805-B582-90CA651EA9E4}" destId="{75C7BA9A-CA36-4E6B-A22B-363E7789575B}" srcOrd="1" destOrd="0" presId="urn:microsoft.com/office/officeart/2005/8/layout/list1"/>
    <dgm:cxn modelId="{4A91AD7B-0A7B-4306-8204-57DFF0EAA540}" type="presOf" srcId="{AE353A63-3302-4DEB-8F8B-B0834E6EA905}" destId="{EDEC155E-0E9B-4A72-A55E-641BB486F938}" srcOrd="1" destOrd="0" presId="urn:microsoft.com/office/officeart/2005/8/layout/list1"/>
    <dgm:cxn modelId="{D4ACE086-5CA7-4247-86EA-6920DD77798A}" type="presOf" srcId="{5744D411-20CC-4726-8BEF-48B0705C7CD2}" destId="{9A69DA66-7711-467B-9441-BBE1091215E3}" srcOrd="1" destOrd="0" presId="urn:microsoft.com/office/officeart/2005/8/layout/list1"/>
    <dgm:cxn modelId="{1D58D99B-19A5-4155-A586-9B3EBC9F8B5A}" srcId="{C98882A8-886B-463E-B75A-4E1F19536153}" destId="{33D48659-59BA-4805-B582-90CA651EA9E4}" srcOrd="3" destOrd="0" parTransId="{4378CCE3-B31D-4D74-BBC2-A703BF67ABDB}" sibTransId="{6C2204D4-805E-44C0-B044-0CB0D58CB875}"/>
    <dgm:cxn modelId="{D06DCACB-44C7-44CE-A635-150AF2A63834}" type="presOf" srcId="{33D48659-59BA-4805-B582-90CA651EA9E4}" destId="{17C0527F-6873-49C7-B6E6-AEB601656125}" srcOrd="0" destOrd="0" presId="urn:microsoft.com/office/officeart/2005/8/layout/list1"/>
    <dgm:cxn modelId="{88C5ABE3-BE11-4201-99A1-33E91401B0F8}" srcId="{C98882A8-886B-463E-B75A-4E1F19536153}" destId="{5744D411-20CC-4726-8BEF-48B0705C7CD2}" srcOrd="2" destOrd="0" parTransId="{36BB1ED8-04FE-4552-9E1B-BE82F50AD496}" sibTransId="{8F27E617-2180-47C9-9C3F-EF9B0C070DD5}"/>
    <dgm:cxn modelId="{6D411AEB-3BA8-4DE1-9002-0DC070E2D0E5}" type="presOf" srcId="{5744D411-20CC-4726-8BEF-48B0705C7CD2}" destId="{67F5AF92-8044-425A-A4F8-DCCF32E65F91}" srcOrd="0" destOrd="0" presId="urn:microsoft.com/office/officeart/2005/8/layout/list1"/>
    <dgm:cxn modelId="{58529CEF-503A-400B-8906-64A1C94ABDD9}" type="presOf" srcId="{03782C75-A376-4323-96EF-F878F9D14F1D}" destId="{C1651779-3D0A-4721-AA5B-C02F0A02A8A2}" srcOrd="0" destOrd="0" presId="urn:microsoft.com/office/officeart/2005/8/layout/list1"/>
    <dgm:cxn modelId="{DC94C8FF-71DF-40EF-B23C-0DDEF42FC91E}" type="presOf" srcId="{AE353A63-3302-4DEB-8F8B-B0834E6EA905}" destId="{6C01CCC8-C912-4BD9-88D1-64ECD5AC539F}" srcOrd="0" destOrd="0" presId="urn:microsoft.com/office/officeart/2005/8/layout/list1"/>
    <dgm:cxn modelId="{9EF5EF91-2174-43F2-9C45-8069E7723622}" type="presParOf" srcId="{C47649AC-E6D7-4E42-8E7A-A2EDF6339E8E}" destId="{3A1364C9-F96B-41E4-A8E2-DD1B4429B6F0}" srcOrd="0" destOrd="0" presId="urn:microsoft.com/office/officeart/2005/8/layout/list1"/>
    <dgm:cxn modelId="{070B7890-87CC-4FEB-B98F-FB3FFEDD6222}" type="presParOf" srcId="{3A1364C9-F96B-41E4-A8E2-DD1B4429B6F0}" destId="{C1651779-3D0A-4721-AA5B-C02F0A02A8A2}" srcOrd="0" destOrd="0" presId="urn:microsoft.com/office/officeart/2005/8/layout/list1"/>
    <dgm:cxn modelId="{5A0D1F77-1048-4E19-8EB8-DEA0945FA8BB}" type="presParOf" srcId="{3A1364C9-F96B-41E4-A8E2-DD1B4429B6F0}" destId="{4608875E-BA77-4F35-8ECD-5B5062A176F0}" srcOrd="1" destOrd="0" presId="urn:microsoft.com/office/officeart/2005/8/layout/list1"/>
    <dgm:cxn modelId="{B8F21382-0CD7-40AA-997E-21AE943D2F4F}" type="presParOf" srcId="{C47649AC-E6D7-4E42-8E7A-A2EDF6339E8E}" destId="{205FDDE9-AE83-4ECB-8E59-BC9A449842BB}" srcOrd="1" destOrd="0" presId="urn:microsoft.com/office/officeart/2005/8/layout/list1"/>
    <dgm:cxn modelId="{257EBCC9-73A8-4ED9-988D-B0600A988E9B}" type="presParOf" srcId="{C47649AC-E6D7-4E42-8E7A-A2EDF6339E8E}" destId="{DC7995DD-4359-43E4-9A70-5C9B97F11A16}" srcOrd="2" destOrd="0" presId="urn:microsoft.com/office/officeart/2005/8/layout/list1"/>
    <dgm:cxn modelId="{F85E9915-6912-43B7-8B58-B10B3F4BB29A}" type="presParOf" srcId="{C47649AC-E6D7-4E42-8E7A-A2EDF6339E8E}" destId="{38D841BD-48F4-451C-A271-B312BF132655}" srcOrd="3" destOrd="0" presId="urn:microsoft.com/office/officeart/2005/8/layout/list1"/>
    <dgm:cxn modelId="{D95566C9-FB9B-436B-863C-60C53E7F79CE}" type="presParOf" srcId="{C47649AC-E6D7-4E42-8E7A-A2EDF6339E8E}" destId="{6E245586-13A4-405C-9FEB-42E5A35B7113}" srcOrd="4" destOrd="0" presId="urn:microsoft.com/office/officeart/2005/8/layout/list1"/>
    <dgm:cxn modelId="{8D9C63F5-AB0C-4532-AF65-ECC60F03C2B3}" type="presParOf" srcId="{6E245586-13A4-405C-9FEB-42E5A35B7113}" destId="{6C01CCC8-C912-4BD9-88D1-64ECD5AC539F}" srcOrd="0" destOrd="0" presId="urn:microsoft.com/office/officeart/2005/8/layout/list1"/>
    <dgm:cxn modelId="{880B78B2-05C9-4BE2-9AB7-B9B27E3A65A5}" type="presParOf" srcId="{6E245586-13A4-405C-9FEB-42E5A35B7113}" destId="{EDEC155E-0E9B-4A72-A55E-641BB486F938}" srcOrd="1" destOrd="0" presId="urn:microsoft.com/office/officeart/2005/8/layout/list1"/>
    <dgm:cxn modelId="{21EA7F43-9ADC-4726-86D6-B781949CAA0C}" type="presParOf" srcId="{C47649AC-E6D7-4E42-8E7A-A2EDF6339E8E}" destId="{A34440B3-0E31-46F6-B701-9F11221AE881}" srcOrd="5" destOrd="0" presId="urn:microsoft.com/office/officeart/2005/8/layout/list1"/>
    <dgm:cxn modelId="{DC577BDA-A866-4A5F-8B53-6A0F8F44F3B1}" type="presParOf" srcId="{C47649AC-E6D7-4E42-8E7A-A2EDF6339E8E}" destId="{B54137E0-10F0-4859-A907-1CE95A26EAF2}" srcOrd="6" destOrd="0" presId="urn:microsoft.com/office/officeart/2005/8/layout/list1"/>
    <dgm:cxn modelId="{B154EFB8-8EB0-4D21-8880-4A8E10472C68}" type="presParOf" srcId="{C47649AC-E6D7-4E42-8E7A-A2EDF6339E8E}" destId="{E8C8DA5D-D700-4DC9-B64D-337DC06D4904}" srcOrd="7" destOrd="0" presId="urn:microsoft.com/office/officeart/2005/8/layout/list1"/>
    <dgm:cxn modelId="{6A5DABB4-6958-405A-BE52-598BABEE6982}" type="presParOf" srcId="{C47649AC-E6D7-4E42-8E7A-A2EDF6339E8E}" destId="{702D5E36-E64E-4832-AB74-418CAC89B3FC}" srcOrd="8" destOrd="0" presId="urn:microsoft.com/office/officeart/2005/8/layout/list1"/>
    <dgm:cxn modelId="{53720E5E-F9CA-4D32-82EB-32B4F9D2B3B2}" type="presParOf" srcId="{702D5E36-E64E-4832-AB74-418CAC89B3FC}" destId="{67F5AF92-8044-425A-A4F8-DCCF32E65F91}" srcOrd="0" destOrd="0" presId="urn:microsoft.com/office/officeart/2005/8/layout/list1"/>
    <dgm:cxn modelId="{3CACC99E-733B-45F3-8677-F3993B8EDB36}" type="presParOf" srcId="{702D5E36-E64E-4832-AB74-418CAC89B3FC}" destId="{9A69DA66-7711-467B-9441-BBE1091215E3}" srcOrd="1" destOrd="0" presId="urn:microsoft.com/office/officeart/2005/8/layout/list1"/>
    <dgm:cxn modelId="{3D85835E-2F93-481E-8539-9FAB61B7EE5D}" type="presParOf" srcId="{C47649AC-E6D7-4E42-8E7A-A2EDF6339E8E}" destId="{8F22608D-7257-4B21-B642-9E81FB28867F}" srcOrd="9" destOrd="0" presId="urn:microsoft.com/office/officeart/2005/8/layout/list1"/>
    <dgm:cxn modelId="{06B74E42-6917-4F9A-9D0D-C05A3B20A35E}" type="presParOf" srcId="{C47649AC-E6D7-4E42-8E7A-A2EDF6339E8E}" destId="{7FDEE264-6E1F-4F85-9CE6-0B91EEC0CF56}" srcOrd="10" destOrd="0" presId="urn:microsoft.com/office/officeart/2005/8/layout/list1"/>
    <dgm:cxn modelId="{24FA22CC-35E1-4EF7-9036-3450A461A61B}" type="presParOf" srcId="{C47649AC-E6D7-4E42-8E7A-A2EDF6339E8E}" destId="{391B0E38-5820-477E-945B-65CC481664EA}" srcOrd="11" destOrd="0" presId="urn:microsoft.com/office/officeart/2005/8/layout/list1"/>
    <dgm:cxn modelId="{0CFC26CA-D259-43C9-B74F-EFFF0C7FA567}" type="presParOf" srcId="{C47649AC-E6D7-4E42-8E7A-A2EDF6339E8E}" destId="{62D424EE-4DB3-4A3C-AA0B-30B8584C74AF}" srcOrd="12" destOrd="0" presId="urn:microsoft.com/office/officeart/2005/8/layout/list1"/>
    <dgm:cxn modelId="{CC4E6054-F595-4016-A29B-D62BA2D64B08}" type="presParOf" srcId="{62D424EE-4DB3-4A3C-AA0B-30B8584C74AF}" destId="{17C0527F-6873-49C7-B6E6-AEB601656125}" srcOrd="0" destOrd="0" presId="urn:microsoft.com/office/officeart/2005/8/layout/list1"/>
    <dgm:cxn modelId="{60C4C625-A733-4410-BABD-22776B4AD8F6}" type="presParOf" srcId="{62D424EE-4DB3-4A3C-AA0B-30B8584C74AF}" destId="{75C7BA9A-CA36-4E6B-A22B-363E7789575B}" srcOrd="1" destOrd="0" presId="urn:microsoft.com/office/officeart/2005/8/layout/list1"/>
    <dgm:cxn modelId="{3C7C077E-1A73-4C2F-878F-F34ADB985B05}" type="presParOf" srcId="{C47649AC-E6D7-4E42-8E7A-A2EDF6339E8E}" destId="{C752F364-380C-45A0-9AA6-18CA1C00B949}" srcOrd="13" destOrd="0" presId="urn:microsoft.com/office/officeart/2005/8/layout/list1"/>
    <dgm:cxn modelId="{B25A4C9D-7B4F-413E-B5EA-72F3FB149A8F}" type="presParOf" srcId="{C47649AC-E6D7-4E42-8E7A-A2EDF6339E8E}" destId="{940C65D2-9F8A-45AD-8E96-D87BF5C75C7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4E2D6E-B999-4A4A-A573-1C72E55E1A1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5397507-2748-40C6-A33A-A23929B67688}">
      <dgm:prSet/>
      <dgm:spPr/>
      <dgm:t>
        <a:bodyPr/>
        <a:lstStyle/>
        <a:p>
          <a:r>
            <a:rPr lang="en-US"/>
            <a:t>Teamwork</a:t>
          </a:r>
        </a:p>
      </dgm:t>
    </dgm:pt>
    <dgm:pt modelId="{9AFE3CC4-3703-4D81-9396-51D0CF074C85}" type="parTrans" cxnId="{E7C1C745-6182-4345-9402-B44B229283BA}">
      <dgm:prSet/>
      <dgm:spPr/>
      <dgm:t>
        <a:bodyPr/>
        <a:lstStyle/>
        <a:p>
          <a:endParaRPr lang="en-US"/>
        </a:p>
      </dgm:t>
    </dgm:pt>
    <dgm:pt modelId="{9C7B7435-008B-4599-8CAF-6F186834AAE2}" type="sibTrans" cxnId="{E7C1C745-6182-4345-9402-B44B229283BA}">
      <dgm:prSet/>
      <dgm:spPr/>
      <dgm:t>
        <a:bodyPr/>
        <a:lstStyle/>
        <a:p>
          <a:endParaRPr lang="en-US"/>
        </a:p>
      </dgm:t>
    </dgm:pt>
    <dgm:pt modelId="{4E6EE137-E342-4C27-954E-556FD5CBFF94}">
      <dgm:prSet/>
      <dgm:spPr/>
      <dgm:t>
        <a:bodyPr/>
        <a:lstStyle/>
        <a:p>
          <a:r>
            <a:rPr lang="en-US"/>
            <a:t>MoSCoW – Relative important of user stories</a:t>
          </a:r>
        </a:p>
      </dgm:t>
    </dgm:pt>
    <dgm:pt modelId="{85ED17A9-D7C4-4848-950B-0A7A6E53BD34}" type="parTrans" cxnId="{B11802E7-7BCF-4247-ADB1-5A64D77FE2C2}">
      <dgm:prSet/>
      <dgm:spPr/>
      <dgm:t>
        <a:bodyPr/>
        <a:lstStyle/>
        <a:p>
          <a:endParaRPr lang="en-US"/>
        </a:p>
      </dgm:t>
    </dgm:pt>
    <dgm:pt modelId="{8BC1AE28-37EC-474E-A49B-4D2FB3265ADF}" type="sibTrans" cxnId="{B11802E7-7BCF-4247-ADB1-5A64D77FE2C2}">
      <dgm:prSet/>
      <dgm:spPr/>
      <dgm:t>
        <a:bodyPr/>
        <a:lstStyle/>
        <a:p>
          <a:endParaRPr lang="en-US"/>
        </a:p>
      </dgm:t>
    </dgm:pt>
    <dgm:pt modelId="{BA845FB8-01D6-4660-BCF0-81137FE78517}">
      <dgm:prSet/>
      <dgm:spPr/>
      <dgm:t>
        <a:bodyPr/>
        <a:lstStyle/>
        <a:p>
          <a:r>
            <a:rPr lang="en-US"/>
            <a:t>Design specifications should be determined by environment and language</a:t>
          </a:r>
        </a:p>
      </dgm:t>
    </dgm:pt>
    <dgm:pt modelId="{C823D9DA-4AE5-4663-AC25-57DAA3AF12CB}" type="parTrans" cxnId="{0901E2F5-23D7-4C50-B0CE-CBCB083FC0FE}">
      <dgm:prSet/>
      <dgm:spPr/>
      <dgm:t>
        <a:bodyPr/>
        <a:lstStyle/>
        <a:p>
          <a:endParaRPr lang="en-US"/>
        </a:p>
      </dgm:t>
    </dgm:pt>
    <dgm:pt modelId="{F5875BC8-2395-4A1B-978D-DD984A1A0B53}" type="sibTrans" cxnId="{0901E2F5-23D7-4C50-B0CE-CBCB083FC0FE}">
      <dgm:prSet/>
      <dgm:spPr/>
      <dgm:t>
        <a:bodyPr/>
        <a:lstStyle/>
        <a:p>
          <a:endParaRPr lang="en-US"/>
        </a:p>
      </dgm:t>
    </dgm:pt>
    <dgm:pt modelId="{BCE6E7D7-160A-4B53-87D1-8D927A14DC3E}">
      <dgm:prSet/>
      <dgm:spPr/>
      <dgm:t>
        <a:bodyPr/>
        <a:lstStyle/>
        <a:p>
          <a:r>
            <a:rPr lang="en-US" dirty="0"/>
            <a:t>10 week schedule ~4 hours a week</a:t>
          </a:r>
        </a:p>
      </dgm:t>
    </dgm:pt>
    <dgm:pt modelId="{A8318DD1-A8C4-43A7-869D-FBAFBC4EA731}" type="parTrans" cxnId="{A84B95A4-8EE9-4CE1-B837-63C9A17D02B0}">
      <dgm:prSet/>
      <dgm:spPr/>
      <dgm:t>
        <a:bodyPr/>
        <a:lstStyle/>
        <a:p>
          <a:endParaRPr lang="en-US"/>
        </a:p>
      </dgm:t>
    </dgm:pt>
    <dgm:pt modelId="{D8CA8143-2329-46ED-B784-C25F5F733C30}" type="sibTrans" cxnId="{A84B95A4-8EE9-4CE1-B837-63C9A17D02B0}">
      <dgm:prSet/>
      <dgm:spPr/>
      <dgm:t>
        <a:bodyPr/>
        <a:lstStyle/>
        <a:p>
          <a:endParaRPr lang="en-US"/>
        </a:p>
      </dgm:t>
    </dgm:pt>
    <dgm:pt modelId="{AF45F424-6AE5-4730-ADD5-30F79712FCD1}" type="pres">
      <dgm:prSet presAssocID="{334E2D6E-B999-4A4A-A573-1C72E55E1A13}" presName="root" presStyleCnt="0">
        <dgm:presLayoutVars>
          <dgm:dir/>
          <dgm:resizeHandles val="exact"/>
        </dgm:presLayoutVars>
      </dgm:prSet>
      <dgm:spPr/>
    </dgm:pt>
    <dgm:pt modelId="{5734F0B2-7A82-412E-B08B-B0BE5580B574}" type="pres">
      <dgm:prSet presAssocID="{D5397507-2748-40C6-A33A-A23929B67688}" presName="compNode" presStyleCnt="0"/>
      <dgm:spPr/>
    </dgm:pt>
    <dgm:pt modelId="{6A5BB236-923F-46AD-9110-068FB59ABB87}" type="pres">
      <dgm:prSet presAssocID="{D5397507-2748-40C6-A33A-A23929B67688}" presName="bgRect" presStyleLbl="bgShp" presStyleIdx="0" presStyleCnt="4"/>
      <dgm:spPr/>
    </dgm:pt>
    <dgm:pt modelId="{2ADFC2F7-52F8-4C8D-AC83-94EDA22615AB}" type="pres">
      <dgm:prSet presAssocID="{D5397507-2748-40C6-A33A-A23929B6768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3E543F8C-C3A1-4DC3-AC7C-1B3E67340A98}" type="pres">
      <dgm:prSet presAssocID="{D5397507-2748-40C6-A33A-A23929B67688}" presName="spaceRect" presStyleCnt="0"/>
      <dgm:spPr/>
    </dgm:pt>
    <dgm:pt modelId="{9111094B-1C8A-46B8-9D07-75A888473EDE}" type="pres">
      <dgm:prSet presAssocID="{D5397507-2748-40C6-A33A-A23929B67688}" presName="parTx" presStyleLbl="revTx" presStyleIdx="0" presStyleCnt="4">
        <dgm:presLayoutVars>
          <dgm:chMax val="0"/>
          <dgm:chPref val="0"/>
        </dgm:presLayoutVars>
      </dgm:prSet>
      <dgm:spPr/>
    </dgm:pt>
    <dgm:pt modelId="{327D05E3-7B36-472F-937D-99C6802C9F6D}" type="pres">
      <dgm:prSet presAssocID="{9C7B7435-008B-4599-8CAF-6F186834AAE2}" presName="sibTrans" presStyleCnt="0"/>
      <dgm:spPr/>
    </dgm:pt>
    <dgm:pt modelId="{DC27B560-A041-486F-B518-7B08B8765D36}" type="pres">
      <dgm:prSet presAssocID="{4E6EE137-E342-4C27-954E-556FD5CBFF94}" presName="compNode" presStyleCnt="0"/>
      <dgm:spPr/>
    </dgm:pt>
    <dgm:pt modelId="{4609D817-0EA4-43A2-99C1-5BA2FCC30B8C}" type="pres">
      <dgm:prSet presAssocID="{4E6EE137-E342-4C27-954E-556FD5CBFF94}" presName="bgRect" presStyleLbl="bgShp" presStyleIdx="1" presStyleCnt="4"/>
      <dgm:spPr/>
    </dgm:pt>
    <dgm:pt modelId="{96FCC1F1-C6CB-4E11-81A5-2B3983F56D41}" type="pres">
      <dgm:prSet presAssocID="{4E6EE137-E342-4C27-954E-556FD5CBFF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2106708-C97E-4B7D-A01C-800135F0C515}" type="pres">
      <dgm:prSet presAssocID="{4E6EE137-E342-4C27-954E-556FD5CBFF94}" presName="spaceRect" presStyleCnt="0"/>
      <dgm:spPr/>
    </dgm:pt>
    <dgm:pt modelId="{999666AF-CF6F-4D8C-9726-E5B370D67EFE}" type="pres">
      <dgm:prSet presAssocID="{4E6EE137-E342-4C27-954E-556FD5CBFF94}" presName="parTx" presStyleLbl="revTx" presStyleIdx="1" presStyleCnt="4">
        <dgm:presLayoutVars>
          <dgm:chMax val="0"/>
          <dgm:chPref val="0"/>
        </dgm:presLayoutVars>
      </dgm:prSet>
      <dgm:spPr/>
    </dgm:pt>
    <dgm:pt modelId="{AF2D68DA-7DB9-4E69-A4E7-96E8F18BC7D4}" type="pres">
      <dgm:prSet presAssocID="{8BC1AE28-37EC-474E-A49B-4D2FB3265ADF}" presName="sibTrans" presStyleCnt="0"/>
      <dgm:spPr/>
    </dgm:pt>
    <dgm:pt modelId="{EDA4EFDE-948C-4637-BE4D-6DE7E3E57F4F}" type="pres">
      <dgm:prSet presAssocID="{BA845FB8-01D6-4660-BCF0-81137FE78517}" presName="compNode" presStyleCnt="0"/>
      <dgm:spPr/>
    </dgm:pt>
    <dgm:pt modelId="{C0E4994A-BC58-45C6-8E06-E944C09B8CD0}" type="pres">
      <dgm:prSet presAssocID="{BA845FB8-01D6-4660-BCF0-81137FE78517}" presName="bgRect" presStyleLbl="bgShp" presStyleIdx="2" presStyleCnt="4"/>
      <dgm:spPr/>
    </dgm:pt>
    <dgm:pt modelId="{523EE356-81A3-49EB-AD83-61CF2C214277}" type="pres">
      <dgm:prSet presAssocID="{BA845FB8-01D6-4660-BCF0-81137FE785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D1EE6F4-6814-4087-928B-4F5AA67FF55F}" type="pres">
      <dgm:prSet presAssocID="{BA845FB8-01D6-4660-BCF0-81137FE78517}" presName="spaceRect" presStyleCnt="0"/>
      <dgm:spPr/>
    </dgm:pt>
    <dgm:pt modelId="{65466B76-664B-4603-BBEF-B307B0328EFD}" type="pres">
      <dgm:prSet presAssocID="{BA845FB8-01D6-4660-BCF0-81137FE78517}" presName="parTx" presStyleLbl="revTx" presStyleIdx="2" presStyleCnt="4">
        <dgm:presLayoutVars>
          <dgm:chMax val="0"/>
          <dgm:chPref val="0"/>
        </dgm:presLayoutVars>
      </dgm:prSet>
      <dgm:spPr/>
    </dgm:pt>
    <dgm:pt modelId="{7CB643BD-42F9-4D96-ADEE-B5B0C80753FE}" type="pres">
      <dgm:prSet presAssocID="{F5875BC8-2395-4A1B-978D-DD984A1A0B53}" presName="sibTrans" presStyleCnt="0"/>
      <dgm:spPr/>
    </dgm:pt>
    <dgm:pt modelId="{925991AA-3DAC-408E-B322-BFF4EE145E7D}" type="pres">
      <dgm:prSet presAssocID="{BCE6E7D7-160A-4B53-87D1-8D927A14DC3E}" presName="compNode" presStyleCnt="0"/>
      <dgm:spPr/>
    </dgm:pt>
    <dgm:pt modelId="{BB5BF3FC-74D9-446C-B0D2-E95CBC8CD42E}" type="pres">
      <dgm:prSet presAssocID="{BCE6E7D7-160A-4B53-87D1-8D927A14DC3E}" presName="bgRect" presStyleLbl="bgShp" presStyleIdx="3" presStyleCnt="4"/>
      <dgm:spPr/>
    </dgm:pt>
    <dgm:pt modelId="{D6334077-C4A8-4B23-9565-0511B956588F}" type="pres">
      <dgm:prSet presAssocID="{BCE6E7D7-160A-4B53-87D1-8D927A14DC3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3A95EF35-020E-49F0-B2F9-585601591135}" type="pres">
      <dgm:prSet presAssocID="{BCE6E7D7-160A-4B53-87D1-8D927A14DC3E}" presName="spaceRect" presStyleCnt="0"/>
      <dgm:spPr/>
    </dgm:pt>
    <dgm:pt modelId="{39185FA4-0540-4DD1-A277-561C6A9F45CB}" type="pres">
      <dgm:prSet presAssocID="{BCE6E7D7-160A-4B53-87D1-8D927A14DC3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E3AB111-BE6E-481E-A65B-61983C501726}" type="presOf" srcId="{BA845FB8-01D6-4660-BCF0-81137FE78517}" destId="{65466B76-664B-4603-BBEF-B307B0328EFD}" srcOrd="0" destOrd="0" presId="urn:microsoft.com/office/officeart/2018/2/layout/IconVerticalSolidList"/>
    <dgm:cxn modelId="{F08AEE1F-F456-4246-BB5D-682F4CDE2071}" type="presOf" srcId="{D5397507-2748-40C6-A33A-A23929B67688}" destId="{9111094B-1C8A-46B8-9D07-75A888473EDE}" srcOrd="0" destOrd="0" presId="urn:microsoft.com/office/officeart/2018/2/layout/IconVerticalSolidList"/>
    <dgm:cxn modelId="{0664A333-46E1-4520-9C8D-8A2DD05B7B5D}" type="presOf" srcId="{4E6EE137-E342-4C27-954E-556FD5CBFF94}" destId="{999666AF-CF6F-4D8C-9726-E5B370D67EFE}" srcOrd="0" destOrd="0" presId="urn:microsoft.com/office/officeart/2018/2/layout/IconVerticalSolidList"/>
    <dgm:cxn modelId="{E7C1C745-6182-4345-9402-B44B229283BA}" srcId="{334E2D6E-B999-4A4A-A573-1C72E55E1A13}" destId="{D5397507-2748-40C6-A33A-A23929B67688}" srcOrd="0" destOrd="0" parTransId="{9AFE3CC4-3703-4D81-9396-51D0CF074C85}" sibTransId="{9C7B7435-008B-4599-8CAF-6F186834AAE2}"/>
    <dgm:cxn modelId="{1BE8E44F-0A77-4D6C-BE88-4D9DFA51E62F}" type="presOf" srcId="{334E2D6E-B999-4A4A-A573-1C72E55E1A13}" destId="{AF45F424-6AE5-4730-ADD5-30F79712FCD1}" srcOrd="0" destOrd="0" presId="urn:microsoft.com/office/officeart/2018/2/layout/IconVerticalSolidList"/>
    <dgm:cxn modelId="{A84B95A4-8EE9-4CE1-B837-63C9A17D02B0}" srcId="{334E2D6E-B999-4A4A-A573-1C72E55E1A13}" destId="{BCE6E7D7-160A-4B53-87D1-8D927A14DC3E}" srcOrd="3" destOrd="0" parTransId="{A8318DD1-A8C4-43A7-869D-FBAFBC4EA731}" sibTransId="{D8CA8143-2329-46ED-B784-C25F5F733C30}"/>
    <dgm:cxn modelId="{4833D8BE-B258-45F4-A613-9014DB53163C}" type="presOf" srcId="{BCE6E7D7-160A-4B53-87D1-8D927A14DC3E}" destId="{39185FA4-0540-4DD1-A277-561C6A9F45CB}" srcOrd="0" destOrd="0" presId="urn:microsoft.com/office/officeart/2018/2/layout/IconVerticalSolidList"/>
    <dgm:cxn modelId="{B11802E7-7BCF-4247-ADB1-5A64D77FE2C2}" srcId="{334E2D6E-B999-4A4A-A573-1C72E55E1A13}" destId="{4E6EE137-E342-4C27-954E-556FD5CBFF94}" srcOrd="1" destOrd="0" parTransId="{85ED17A9-D7C4-4848-950B-0A7A6E53BD34}" sibTransId="{8BC1AE28-37EC-474E-A49B-4D2FB3265ADF}"/>
    <dgm:cxn modelId="{0901E2F5-23D7-4C50-B0CE-CBCB083FC0FE}" srcId="{334E2D6E-B999-4A4A-A573-1C72E55E1A13}" destId="{BA845FB8-01D6-4660-BCF0-81137FE78517}" srcOrd="2" destOrd="0" parTransId="{C823D9DA-4AE5-4663-AC25-57DAA3AF12CB}" sibTransId="{F5875BC8-2395-4A1B-978D-DD984A1A0B53}"/>
    <dgm:cxn modelId="{01BBA193-0233-47B9-9ED7-8E51A6D0CF4E}" type="presParOf" srcId="{AF45F424-6AE5-4730-ADD5-30F79712FCD1}" destId="{5734F0B2-7A82-412E-B08B-B0BE5580B574}" srcOrd="0" destOrd="0" presId="urn:microsoft.com/office/officeart/2018/2/layout/IconVerticalSolidList"/>
    <dgm:cxn modelId="{1102D021-E796-46B4-831D-6C5A41D7B9BC}" type="presParOf" srcId="{5734F0B2-7A82-412E-B08B-B0BE5580B574}" destId="{6A5BB236-923F-46AD-9110-068FB59ABB87}" srcOrd="0" destOrd="0" presId="urn:microsoft.com/office/officeart/2018/2/layout/IconVerticalSolidList"/>
    <dgm:cxn modelId="{458BDABB-EB43-41BF-9A4E-3FF0F8A12287}" type="presParOf" srcId="{5734F0B2-7A82-412E-B08B-B0BE5580B574}" destId="{2ADFC2F7-52F8-4C8D-AC83-94EDA22615AB}" srcOrd="1" destOrd="0" presId="urn:microsoft.com/office/officeart/2018/2/layout/IconVerticalSolidList"/>
    <dgm:cxn modelId="{B01CB197-53AE-4F44-AB36-60841CCA2072}" type="presParOf" srcId="{5734F0B2-7A82-412E-B08B-B0BE5580B574}" destId="{3E543F8C-C3A1-4DC3-AC7C-1B3E67340A98}" srcOrd="2" destOrd="0" presId="urn:microsoft.com/office/officeart/2018/2/layout/IconVerticalSolidList"/>
    <dgm:cxn modelId="{AD08C418-E8D5-44A1-9678-82968CB9EBDF}" type="presParOf" srcId="{5734F0B2-7A82-412E-B08B-B0BE5580B574}" destId="{9111094B-1C8A-46B8-9D07-75A888473EDE}" srcOrd="3" destOrd="0" presId="urn:microsoft.com/office/officeart/2018/2/layout/IconVerticalSolidList"/>
    <dgm:cxn modelId="{4A921B10-9D68-47A5-8A1B-6D43A434FC51}" type="presParOf" srcId="{AF45F424-6AE5-4730-ADD5-30F79712FCD1}" destId="{327D05E3-7B36-472F-937D-99C6802C9F6D}" srcOrd="1" destOrd="0" presId="urn:microsoft.com/office/officeart/2018/2/layout/IconVerticalSolidList"/>
    <dgm:cxn modelId="{219D0BC5-A2BC-4304-A99A-E2D745493722}" type="presParOf" srcId="{AF45F424-6AE5-4730-ADD5-30F79712FCD1}" destId="{DC27B560-A041-486F-B518-7B08B8765D36}" srcOrd="2" destOrd="0" presId="urn:microsoft.com/office/officeart/2018/2/layout/IconVerticalSolidList"/>
    <dgm:cxn modelId="{FF018144-386E-4771-9541-B6E6E2C3154E}" type="presParOf" srcId="{DC27B560-A041-486F-B518-7B08B8765D36}" destId="{4609D817-0EA4-43A2-99C1-5BA2FCC30B8C}" srcOrd="0" destOrd="0" presId="urn:microsoft.com/office/officeart/2018/2/layout/IconVerticalSolidList"/>
    <dgm:cxn modelId="{E98D018C-101B-4E04-B2DB-C025DC7DF2BB}" type="presParOf" srcId="{DC27B560-A041-486F-B518-7B08B8765D36}" destId="{96FCC1F1-C6CB-4E11-81A5-2B3983F56D41}" srcOrd="1" destOrd="0" presId="urn:microsoft.com/office/officeart/2018/2/layout/IconVerticalSolidList"/>
    <dgm:cxn modelId="{2DC3A384-A954-4976-BB8A-1E0FA3FDAC4C}" type="presParOf" srcId="{DC27B560-A041-486F-B518-7B08B8765D36}" destId="{92106708-C97E-4B7D-A01C-800135F0C515}" srcOrd="2" destOrd="0" presId="urn:microsoft.com/office/officeart/2018/2/layout/IconVerticalSolidList"/>
    <dgm:cxn modelId="{6217511D-667A-431A-8329-F84D6578B180}" type="presParOf" srcId="{DC27B560-A041-486F-B518-7B08B8765D36}" destId="{999666AF-CF6F-4D8C-9726-E5B370D67EFE}" srcOrd="3" destOrd="0" presId="urn:microsoft.com/office/officeart/2018/2/layout/IconVerticalSolidList"/>
    <dgm:cxn modelId="{ACDC16AA-FBA5-4D3D-9F3F-648583288B4F}" type="presParOf" srcId="{AF45F424-6AE5-4730-ADD5-30F79712FCD1}" destId="{AF2D68DA-7DB9-4E69-A4E7-96E8F18BC7D4}" srcOrd="3" destOrd="0" presId="urn:microsoft.com/office/officeart/2018/2/layout/IconVerticalSolidList"/>
    <dgm:cxn modelId="{B15E4005-5E3B-4DE2-A545-C4EDA6BDC85A}" type="presParOf" srcId="{AF45F424-6AE5-4730-ADD5-30F79712FCD1}" destId="{EDA4EFDE-948C-4637-BE4D-6DE7E3E57F4F}" srcOrd="4" destOrd="0" presId="urn:microsoft.com/office/officeart/2018/2/layout/IconVerticalSolidList"/>
    <dgm:cxn modelId="{B4B3C60A-766F-49F8-AA3B-548E057D618D}" type="presParOf" srcId="{EDA4EFDE-948C-4637-BE4D-6DE7E3E57F4F}" destId="{C0E4994A-BC58-45C6-8E06-E944C09B8CD0}" srcOrd="0" destOrd="0" presId="urn:microsoft.com/office/officeart/2018/2/layout/IconVerticalSolidList"/>
    <dgm:cxn modelId="{F9737E3D-7DB4-48DF-8610-C706E0A00588}" type="presParOf" srcId="{EDA4EFDE-948C-4637-BE4D-6DE7E3E57F4F}" destId="{523EE356-81A3-49EB-AD83-61CF2C214277}" srcOrd="1" destOrd="0" presId="urn:microsoft.com/office/officeart/2018/2/layout/IconVerticalSolidList"/>
    <dgm:cxn modelId="{B50654CA-9985-4729-8811-2F67E50EDB32}" type="presParOf" srcId="{EDA4EFDE-948C-4637-BE4D-6DE7E3E57F4F}" destId="{4D1EE6F4-6814-4087-928B-4F5AA67FF55F}" srcOrd="2" destOrd="0" presId="urn:microsoft.com/office/officeart/2018/2/layout/IconVerticalSolidList"/>
    <dgm:cxn modelId="{4F38D821-6E07-4177-8D80-BB7EFD3EBF48}" type="presParOf" srcId="{EDA4EFDE-948C-4637-BE4D-6DE7E3E57F4F}" destId="{65466B76-664B-4603-BBEF-B307B0328EFD}" srcOrd="3" destOrd="0" presId="urn:microsoft.com/office/officeart/2018/2/layout/IconVerticalSolidList"/>
    <dgm:cxn modelId="{3AAC3C97-164A-4480-99A4-43DE8B97DAD4}" type="presParOf" srcId="{AF45F424-6AE5-4730-ADD5-30F79712FCD1}" destId="{7CB643BD-42F9-4D96-ADEE-B5B0C80753FE}" srcOrd="5" destOrd="0" presId="urn:microsoft.com/office/officeart/2018/2/layout/IconVerticalSolidList"/>
    <dgm:cxn modelId="{FF831322-9CA1-460D-A96F-0B7E7163FD70}" type="presParOf" srcId="{AF45F424-6AE5-4730-ADD5-30F79712FCD1}" destId="{925991AA-3DAC-408E-B322-BFF4EE145E7D}" srcOrd="6" destOrd="0" presId="urn:microsoft.com/office/officeart/2018/2/layout/IconVerticalSolidList"/>
    <dgm:cxn modelId="{C1F332E5-DF08-44AB-9EEF-6326512BD4D4}" type="presParOf" srcId="{925991AA-3DAC-408E-B322-BFF4EE145E7D}" destId="{BB5BF3FC-74D9-446C-B0D2-E95CBC8CD42E}" srcOrd="0" destOrd="0" presId="urn:microsoft.com/office/officeart/2018/2/layout/IconVerticalSolidList"/>
    <dgm:cxn modelId="{01574A82-ED0A-40FE-AEF8-AC070037DEC1}" type="presParOf" srcId="{925991AA-3DAC-408E-B322-BFF4EE145E7D}" destId="{D6334077-C4A8-4B23-9565-0511B956588F}" srcOrd="1" destOrd="0" presId="urn:microsoft.com/office/officeart/2018/2/layout/IconVerticalSolidList"/>
    <dgm:cxn modelId="{CC3D2F62-52BD-4ACD-890E-134988A014C2}" type="presParOf" srcId="{925991AA-3DAC-408E-B322-BFF4EE145E7D}" destId="{3A95EF35-020E-49F0-B2F9-585601591135}" srcOrd="2" destOrd="0" presId="urn:microsoft.com/office/officeart/2018/2/layout/IconVerticalSolidList"/>
    <dgm:cxn modelId="{29D5F54E-9628-4664-A5F0-0F6B4598FB6D}" type="presParOf" srcId="{925991AA-3DAC-408E-B322-BFF4EE145E7D}" destId="{39185FA4-0540-4DD1-A277-561C6A9F45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CAFD0-A2A8-41B5-B36C-CDB921ABB352}">
      <dsp:nvSpPr>
        <dsp:cNvPr id="0" name=""/>
        <dsp:cNvSpPr/>
      </dsp:nvSpPr>
      <dsp:spPr>
        <a:xfrm>
          <a:off x="0" y="0"/>
          <a:ext cx="5607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769F94-40B8-4B8C-948B-2522D6D35A6B}">
      <dsp:nvSpPr>
        <dsp:cNvPr id="0" name=""/>
        <dsp:cNvSpPr/>
      </dsp:nvSpPr>
      <dsp:spPr>
        <a:xfrm>
          <a:off x="0" y="0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Akshit Anand</a:t>
          </a:r>
        </a:p>
      </dsp:txBody>
      <dsp:txXfrm>
        <a:off x="0" y="0"/>
        <a:ext cx="5607050" cy="1231899"/>
      </dsp:txXfrm>
    </dsp:sp>
    <dsp:sp modelId="{6CACFD21-3A2B-4FA9-8216-2F5062796A6D}">
      <dsp:nvSpPr>
        <dsp:cNvPr id="0" name=""/>
        <dsp:cNvSpPr/>
      </dsp:nvSpPr>
      <dsp:spPr>
        <a:xfrm>
          <a:off x="0" y="1231899"/>
          <a:ext cx="560705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08F4FC-E899-4FB5-88B8-36A77F8C1FA6}">
      <dsp:nvSpPr>
        <dsp:cNvPr id="0" name=""/>
        <dsp:cNvSpPr/>
      </dsp:nvSpPr>
      <dsp:spPr>
        <a:xfrm>
          <a:off x="0" y="12318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Ankit Trehan</a:t>
          </a:r>
        </a:p>
      </dsp:txBody>
      <dsp:txXfrm>
        <a:off x="0" y="1231899"/>
        <a:ext cx="5607050" cy="1231899"/>
      </dsp:txXfrm>
    </dsp:sp>
    <dsp:sp modelId="{411AEEE0-B1DA-4C1D-A7CE-5D16A7DE54FA}">
      <dsp:nvSpPr>
        <dsp:cNvPr id="0" name=""/>
        <dsp:cNvSpPr/>
      </dsp:nvSpPr>
      <dsp:spPr>
        <a:xfrm>
          <a:off x="0" y="2463799"/>
          <a:ext cx="560705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717ACD-4B64-4319-A2B6-1B2E010A59E8}">
      <dsp:nvSpPr>
        <dsp:cNvPr id="0" name=""/>
        <dsp:cNvSpPr/>
      </dsp:nvSpPr>
      <dsp:spPr>
        <a:xfrm>
          <a:off x="0" y="24637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Billy Roveran</a:t>
          </a:r>
        </a:p>
      </dsp:txBody>
      <dsp:txXfrm>
        <a:off x="0" y="2463799"/>
        <a:ext cx="5607050" cy="1231899"/>
      </dsp:txXfrm>
    </dsp:sp>
    <dsp:sp modelId="{09370B84-98C5-4A6C-B42C-FF24C20D2084}">
      <dsp:nvSpPr>
        <dsp:cNvPr id="0" name=""/>
        <dsp:cNvSpPr/>
      </dsp:nvSpPr>
      <dsp:spPr>
        <a:xfrm>
          <a:off x="0" y="3695699"/>
          <a:ext cx="560705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D0BB6D-937D-4612-897E-AC44D115C6C4}">
      <dsp:nvSpPr>
        <dsp:cNvPr id="0" name=""/>
        <dsp:cNvSpPr/>
      </dsp:nvSpPr>
      <dsp:spPr>
        <a:xfrm>
          <a:off x="0" y="3695699"/>
          <a:ext cx="5607050" cy="1231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/>
            <a:t>Ritik Ghanshani</a:t>
          </a:r>
        </a:p>
      </dsp:txBody>
      <dsp:txXfrm>
        <a:off x="0" y="3695699"/>
        <a:ext cx="5607050" cy="12318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1A04A2-8B93-420E-B749-A9E34B9BE36C}">
      <dsp:nvSpPr>
        <dsp:cNvPr id="0" name=""/>
        <dsp:cNvSpPr/>
      </dsp:nvSpPr>
      <dsp:spPr>
        <a:xfrm>
          <a:off x="862601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2E732-C0DF-4F07-8ED8-9FC3A1F86E4E}">
      <dsp:nvSpPr>
        <dsp:cNvPr id="0" name=""/>
        <dsp:cNvSpPr/>
      </dsp:nvSpPr>
      <dsp:spPr>
        <a:xfrm>
          <a:off x="821013" y="367983"/>
          <a:ext cx="1253716" cy="12271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55556" y1="65778" x2="55556" y2="65778"/>
                        <a14:foregroundMark x1="53333" y1="60000" x2="53333" y2="60000"/>
                        <a14:foregroundMark x1="57778" y1="75111" x2="57778" y2="75111"/>
                        <a14:foregroundMark x1="55556" y1="75111" x2="55556" y2="75111"/>
                        <a14:foregroundMark x1="54222" y1="75111" x2="54222" y2="75111"/>
                        <a14:foregroundMark x1="54222" y1="75111" x2="54222" y2="75111"/>
                        <a14:foregroundMark x1="54222" y1="75111" x2="54222" y2="75111"/>
                        <a14:foregroundMark x1="54222" y1="75111" x2="54222" y2="7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8A278-1EC6-48BD-92B1-AEDABE87F021}">
      <dsp:nvSpPr>
        <dsp:cNvPr id="0" name=""/>
        <dsp:cNvSpPr/>
      </dsp:nvSpPr>
      <dsp:spPr>
        <a:xfrm>
          <a:off x="460038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Flutter</a:t>
          </a:r>
        </a:p>
      </dsp:txBody>
      <dsp:txXfrm>
        <a:off x="460038" y="2016757"/>
        <a:ext cx="2064425" cy="720000"/>
      </dsp:txXfrm>
    </dsp:sp>
    <dsp:sp modelId="{D7362222-2E0A-43E3-B3E4-28305BD41D8F}">
      <dsp:nvSpPr>
        <dsp:cNvPr id="0" name=""/>
        <dsp:cNvSpPr/>
      </dsp:nvSpPr>
      <dsp:spPr>
        <a:xfrm>
          <a:off x="32883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66662-E444-43A2-AEC8-6434C288D9BD}">
      <dsp:nvSpPr>
        <dsp:cNvPr id="0" name=""/>
        <dsp:cNvSpPr/>
      </dsp:nvSpPr>
      <dsp:spPr>
        <a:xfrm>
          <a:off x="35566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9CDA8-E95B-4143-B9F7-E24BF8EF60DC}">
      <dsp:nvSpPr>
        <dsp:cNvPr id="0" name=""/>
        <dsp:cNvSpPr/>
      </dsp:nvSpPr>
      <dsp:spPr>
        <a:xfrm>
          <a:off x="28857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Firebase</a:t>
          </a:r>
        </a:p>
      </dsp:txBody>
      <dsp:txXfrm>
        <a:off x="2885737" y="2016757"/>
        <a:ext cx="2064425" cy="720000"/>
      </dsp:txXfrm>
    </dsp:sp>
    <dsp:sp modelId="{E7E1D983-C347-462B-8F6F-0C2966318455}">
      <dsp:nvSpPr>
        <dsp:cNvPr id="0" name=""/>
        <dsp:cNvSpPr/>
      </dsp:nvSpPr>
      <dsp:spPr>
        <a:xfrm>
          <a:off x="5714000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31943-9B63-4ED1-93C5-68DA512A79C8}">
      <dsp:nvSpPr>
        <dsp:cNvPr id="0" name=""/>
        <dsp:cNvSpPr/>
      </dsp:nvSpPr>
      <dsp:spPr>
        <a:xfrm>
          <a:off x="5982375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9DD91-83E2-41CF-A015-DF5386F1B8E6}">
      <dsp:nvSpPr>
        <dsp:cNvPr id="0" name=""/>
        <dsp:cNvSpPr/>
      </dsp:nvSpPr>
      <dsp:spPr>
        <a:xfrm>
          <a:off x="5311437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Firestore</a:t>
          </a:r>
        </a:p>
      </dsp:txBody>
      <dsp:txXfrm>
        <a:off x="5311437" y="2016757"/>
        <a:ext cx="2064425" cy="720000"/>
      </dsp:txXfrm>
    </dsp:sp>
    <dsp:sp modelId="{58C552F6-8BC3-49A4-BAB5-23EA77029D52}">
      <dsp:nvSpPr>
        <dsp:cNvPr id="0" name=""/>
        <dsp:cNvSpPr/>
      </dsp:nvSpPr>
      <dsp:spPr>
        <a:xfrm>
          <a:off x="8139699" y="365217"/>
          <a:ext cx="1259299" cy="1259299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F5776-C3ED-4404-9F5B-2A4F23D22ED1}">
      <dsp:nvSpPr>
        <dsp:cNvPr id="0" name=""/>
        <dsp:cNvSpPr/>
      </dsp:nvSpPr>
      <dsp:spPr>
        <a:xfrm>
          <a:off x="8408074" y="633592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8F9CF-D854-4FC4-8611-EE6C1161185A}">
      <dsp:nvSpPr>
        <dsp:cNvPr id="0" name=""/>
        <dsp:cNvSpPr/>
      </dsp:nvSpPr>
      <dsp:spPr>
        <a:xfrm>
          <a:off x="7737136" y="201675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/>
            <a:t>Android</a:t>
          </a:r>
        </a:p>
      </dsp:txBody>
      <dsp:txXfrm>
        <a:off x="7737136" y="2016757"/>
        <a:ext cx="206442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4E0AD-21FC-4D4D-A4C5-9222E9986B61}">
      <dsp:nvSpPr>
        <dsp:cNvPr id="0" name=""/>
        <dsp:cNvSpPr/>
      </dsp:nvSpPr>
      <dsp:spPr>
        <a:xfrm>
          <a:off x="495799" y="65094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4FC2E-E340-4349-89A5-FE4765D84443}">
      <dsp:nvSpPr>
        <dsp:cNvPr id="0" name=""/>
        <dsp:cNvSpPr/>
      </dsp:nvSpPr>
      <dsp:spPr>
        <a:xfrm>
          <a:off x="799" y="17310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Trello</a:t>
          </a:r>
        </a:p>
      </dsp:txBody>
      <dsp:txXfrm>
        <a:off x="799" y="1731032"/>
        <a:ext cx="1800000" cy="720000"/>
      </dsp:txXfrm>
    </dsp:sp>
    <dsp:sp modelId="{4A72287F-2E41-4F99-8733-F15D663E2327}">
      <dsp:nvSpPr>
        <dsp:cNvPr id="0" name=""/>
        <dsp:cNvSpPr/>
      </dsp:nvSpPr>
      <dsp:spPr>
        <a:xfrm>
          <a:off x="2610799" y="650942"/>
          <a:ext cx="810000" cy="81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8DD65-BB73-4FCE-A935-3C2D3B07B8A2}">
      <dsp:nvSpPr>
        <dsp:cNvPr id="0" name=""/>
        <dsp:cNvSpPr/>
      </dsp:nvSpPr>
      <dsp:spPr>
        <a:xfrm>
          <a:off x="2115799" y="17310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Slack</a:t>
          </a:r>
        </a:p>
      </dsp:txBody>
      <dsp:txXfrm>
        <a:off x="2115799" y="1731032"/>
        <a:ext cx="1800000" cy="720000"/>
      </dsp:txXfrm>
    </dsp:sp>
    <dsp:sp modelId="{33DAF37B-AD9C-4302-8130-823F6D9B0CCD}">
      <dsp:nvSpPr>
        <dsp:cNvPr id="0" name=""/>
        <dsp:cNvSpPr/>
      </dsp:nvSpPr>
      <dsp:spPr>
        <a:xfrm>
          <a:off x="4725799" y="65094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EF89A-48BF-45A8-B49C-BD97F85D339E}">
      <dsp:nvSpPr>
        <dsp:cNvPr id="0" name=""/>
        <dsp:cNvSpPr/>
      </dsp:nvSpPr>
      <dsp:spPr>
        <a:xfrm>
          <a:off x="4230799" y="17310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Skype</a:t>
          </a:r>
        </a:p>
      </dsp:txBody>
      <dsp:txXfrm>
        <a:off x="4230799" y="1731032"/>
        <a:ext cx="1800000" cy="720000"/>
      </dsp:txXfrm>
    </dsp:sp>
    <dsp:sp modelId="{20357687-66AD-4067-A26E-C5742486B3D9}">
      <dsp:nvSpPr>
        <dsp:cNvPr id="0" name=""/>
        <dsp:cNvSpPr/>
      </dsp:nvSpPr>
      <dsp:spPr>
        <a:xfrm>
          <a:off x="6840800" y="650942"/>
          <a:ext cx="810000" cy="8100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6A01C-B296-4C1C-A04D-60E12E38AB50}">
      <dsp:nvSpPr>
        <dsp:cNvPr id="0" name=""/>
        <dsp:cNvSpPr/>
      </dsp:nvSpPr>
      <dsp:spPr>
        <a:xfrm>
          <a:off x="6345799" y="17310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Git</a:t>
          </a:r>
        </a:p>
      </dsp:txBody>
      <dsp:txXfrm>
        <a:off x="6345799" y="1731032"/>
        <a:ext cx="1800000" cy="720000"/>
      </dsp:txXfrm>
    </dsp:sp>
    <dsp:sp modelId="{75650211-36EA-46B8-BBBA-EE750436EB8E}">
      <dsp:nvSpPr>
        <dsp:cNvPr id="0" name=""/>
        <dsp:cNvSpPr/>
      </dsp:nvSpPr>
      <dsp:spPr>
        <a:xfrm>
          <a:off x="8955800" y="65094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39F21-C7FB-4782-9283-42E07C45624F}">
      <dsp:nvSpPr>
        <dsp:cNvPr id="0" name=""/>
        <dsp:cNvSpPr/>
      </dsp:nvSpPr>
      <dsp:spPr>
        <a:xfrm>
          <a:off x="8460800" y="173103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Android Studio / Visual Studio Code</a:t>
          </a:r>
        </a:p>
      </dsp:txBody>
      <dsp:txXfrm>
        <a:off x="8460800" y="173103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995DD-4359-43E4-9A70-5C9B97F11A16}">
      <dsp:nvSpPr>
        <dsp:cNvPr id="0" name=""/>
        <dsp:cNvSpPr/>
      </dsp:nvSpPr>
      <dsp:spPr>
        <a:xfrm>
          <a:off x="0" y="513885"/>
          <a:ext cx="615156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8875E-BA77-4F35-8ECD-5B5062A176F0}">
      <dsp:nvSpPr>
        <dsp:cNvPr id="0" name=""/>
        <dsp:cNvSpPr/>
      </dsp:nvSpPr>
      <dsp:spPr>
        <a:xfrm>
          <a:off x="307578" y="85845"/>
          <a:ext cx="4306094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Dart was interesting</a:t>
          </a:r>
        </a:p>
      </dsp:txBody>
      <dsp:txXfrm>
        <a:off x="349368" y="127635"/>
        <a:ext cx="4222514" cy="772500"/>
      </dsp:txXfrm>
    </dsp:sp>
    <dsp:sp modelId="{B54137E0-10F0-4859-A907-1CE95A26EAF2}">
      <dsp:nvSpPr>
        <dsp:cNvPr id="0" name=""/>
        <dsp:cNvSpPr/>
      </dsp:nvSpPr>
      <dsp:spPr>
        <a:xfrm>
          <a:off x="0" y="1829325"/>
          <a:ext cx="615156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EC155E-0E9B-4A72-A55E-641BB486F938}">
      <dsp:nvSpPr>
        <dsp:cNvPr id="0" name=""/>
        <dsp:cNvSpPr/>
      </dsp:nvSpPr>
      <dsp:spPr>
        <a:xfrm>
          <a:off x="307578" y="1401285"/>
          <a:ext cx="4306094" cy="856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Emulators</a:t>
          </a:r>
        </a:p>
      </dsp:txBody>
      <dsp:txXfrm>
        <a:off x="349368" y="1443075"/>
        <a:ext cx="4222514" cy="772500"/>
      </dsp:txXfrm>
    </dsp:sp>
    <dsp:sp modelId="{7FDEE264-6E1F-4F85-9CE6-0B91EEC0CF56}">
      <dsp:nvSpPr>
        <dsp:cNvPr id="0" name=""/>
        <dsp:cNvSpPr/>
      </dsp:nvSpPr>
      <dsp:spPr>
        <a:xfrm>
          <a:off x="0" y="3144765"/>
          <a:ext cx="615156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9DA66-7711-467B-9441-BBE1091215E3}">
      <dsp:nvSpPr>
        <dsp:cNvPr id="0" name=""/>
        <dsp:cNvSpPr/>
      </dsp:nvSpPr>
      <dsp:spPr>
        <a:xfrm>
          <a:off x="307578" y="2716725"/>
          <a:ext cx="4306094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Time constraints</a:t>
          </a:r>
        </a:p>
      </dsp:txBody>
      <dsp:txXfrm>
        <a:off x="349368" y="2758515"/>
        <a:ext cx="4222514" cy="772500"/>
      </dsp:txXfrm>
    </dsp:sp>
    <dsp:sp modelId="{940C65D2-9F8A-45AD-8E96-D87BF5C75C7A}">
      <dsp:nvSpPr>
        <dsp:cNvPr id="0" name=""/>
        <dsp:cNvSpPr/>
      </dsp:nvSpPr>
      <dsp:spPr>
        <a:xfrm>
          <a:off x="0" y="4460205"/>
          <a:ext cx="6151562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7BA9A-CA36-4E6B-A22B-363E7789575B}">
      <dsp:nvSpPr>
        <dsp:cNvPr id="0" name=""/>
        <dsp:cNvSpPr/>
      </dsp:nvSpPr>
      <dsp:spPr>
        <a:xfrm>
          <a:off x="307578" y="4032165"/>
          <a:ext cx="4306094" cy="856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Firebase/Firestore</a:t>
          </a:r>
        </a:p>
      </dsp:txBody>
      <dsp:txXfrm>
        <a:off x="349368" y="4073955"/>
        <a:ext cx="4222514" cy="77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BB236-923F-46AD-9110-068FB59ABB87}">
      <dsp:nvSpPr>
        <dsp:cNvPr id="0" name=""/>
        <dsp:cNvSpPr/>
      </dsp:nvSpPr>
      <dsp:spPr>
        <a:xfrm>
          <a:off x="0" y="2190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FC2F7-52F8-4C8D-AC83-94EDA22615AB}">
      <dsp:nvSpPr>
        <dsp:cNvPr id="0" name=""/>
        <dsp:cNvSpPr/>
      </dsp:nvSpPr>
      <dsp:spPr>
        <a:xfrm>
          <a:off x="335773" y="251938"/>
          <a:ext cx="610496" cy="6104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1094B-1C8A-46B8-9D07-75A888473EDE}">
      <dsp:nvSpPr>
        <dsp:cNvPr id="0" name=""/>
        <dsp:cNvSpPr/>
      </dsp:nvSpPr>
      <dsp:spPr>
        <a:xfrm>
          <a:off x="1282042" y="2190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Teamwork</a:t>
          </a:r>
        </a:p>
      </dsp:txBody>
      <dsp:txXfrm>
        <a:off x="1282042" y="2190"/>
        <a:ext cx="4869520" cy="1109993"/>
      </dsp:txXfrm>
    </dsp:sp>
    <dsp:sp modelId="{4609D817-0EA4-43A2-99C1-5BA2FCC30B8C}">
      <dsp:nvSpPr>
        <dsp:cNvPr id="0" name=""/>
        <dsp:cNvSpPr/>
      </dsp:nvSpPr>
      <dsp:spPr>
        <a:xfrm>
          <a:off x="0" y="1389682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FCC1F1-C6CB-4E11-81A5-2B3983F56D41}">
      <dsp:nvSpPr>
        <dsp:cNvPr id="0" name=""/>
        <dsp:cNvSpPr/>
      </dsp:nvSpPr>
      <dsp:spPr>
        <a:xfrm>
          <a:off x="335773" y="1639430"/>
          <a:ext cx="610496" cy="6104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666AF-CF6F-4D8C-9726-E5B370D67EFE}">
      <dsp:nvSpPr>
        <dsp:cNvPr id="0" name=""/>
        <dsp:cNvSpPr/>
      </dsp:nvSpPr>
      <dsp:spPr>
        <a:xfrm>
          <a:off x="1282042" y="1389682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MoSCoW – Relative important of user stories</a:t>
          </a:r>
        </a:p>
      </dsp:txBody>
      <dsp:txXfrm>
        <a:off x="1282042" y="1389682"/>
        <a:ext cx="4869520" cy="1109993"/>
      </dsp:txXfrm>
    </dsp:sp>
    <dsp:sp modelId="{C0E4994A-BC58-45C6-8E06-E944C09B8CD0}">
      <dsp:nvSpPr>
        <dsp:cNvPr id="0" name=""/>
        <dsp:cNvSpPr/>
      </dsp:nvSpPr>
      <dsp:spPr>
        <a:xfrm>
          <a:off x="0" y="2777174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3EE356-81A3-49EB-AD83-61CF2C214277}">
      <dsp:nvSpPr>
        <dsp:cNvPr id="0" name=""/>
        <dsp:cNvSpPr/>
      </dsp:nvSpPr>
      <dsp:spPr>
        <a:xfrm>
          <a:off x="335773" y="3026922"/>
          <a:ext cx="610496" cy="6104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66B76-664B-4603-BBEF-B307B0328EFD}">
      <dsp:nvSpPr>
        <dsp:cNvPr id="0" name=""/>
        <dsp:cNvSpPr/>
      </dsp:nvSpPr>
      <dsp:spPr>
        <a:xfrm>
          <a:off x="1282042" y="2777174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Design specifications should be determined by environment and language</a:t>
          </a:r>
        </a:p>
      </dsp:txBody>
      <dsp:txXfrm>
        <a:off x="1282042" y="2777174"/>
        <a:ext cx="4869520" cy="1109993"/>
      </dsp:txXfrm>
    </dsp:sp>
    <dsp:sp modelId="{BB5BF3FC-74D9-446C-B0D2-E95CBC8CD42E}">
      <dsp:nvSpPr>
        <dsp:cNvPr id="0" name=""/>
        <dsp:cNvSpPr/>
      </dsp:nvSpPr>
      <dsp:spPr>
        <a:xfrm>
          <a:off x="0" y="4164666"/>
          <a:ext cx="6151562" cy="110999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34077-C4A8-4B23-9565-0511B956588F}">
      <dsp:nvSpPr>
        <dsp:cNvPr id="0" name=""/>
        <dsp:cNvSpPr/>
      </dsp:nvSpPr>
      <dsp:spPr>
        <a:xfrm>
          <a:off x="335773" y="4414414"/>
          <a:ext cx="610496" cy="6104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85FA4-0540-4DD1-A277-561C6A9F45CB}">
      <dsp:nvSpPr>
        <dsp:cNvPr id="0" name=""/>
        <dsp:cNvSpPr/>
      </dsp:nvSpPr>
      <dsp:spPr>
        <a:xfrm>
          <a:off x="1282042" y="4164666"/>
          <a:ext cx="4869520" cy="1109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474" tIns="117474" rIns="117474" bIns="11747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10 week schedule ~4 hours a week</a:t>
          </a:r>
        </a:p>
      </dsp:txBody>
      <dsp:txXfrm>
        <a:off x="1282042" y="4164666"/>
        <a:ext cx="4869520" cy="1109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73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53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1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4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0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6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51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5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91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3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24C505F-BC73-4380-BFC0-4EA494018DAA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D78E54-F58C-4E50-892D-220B5A9AA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8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6BF33-FC28-4016-984E-A2A3A661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US" dirty="0"/>
              <a:t>Paw 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6528A-9968-4915-817F-105A100F8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20" y="5374888"/>
            <a:ext cx="3995955" cy="758282"/>
          </a:xfrm>
        </p:spPr>
        <p:txBody>
          <a:bodyPr>
            <a:normAutofit lnSpcReduction="10000"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“The application to find your one true pet”</a:t>
            </a:r>
          </a:p>
        </p:txBody>
      </p:sp>
    </p:spTree>
    <p:extLst>
      <p:ext uri="{BB962C8B-B14F-4D97-AF65-F5344CB8AC3E}">
        <p14:creationId xmlns:p14="http://schemas.microsoft.com/office/powerpoint/2010/main" val="147019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BBAE7-ACB3-4A9B-9B66-354DA569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Team Members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33F1D9-3E7E-47EA-A943-59B78C1C6A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535901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213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F01B-5B64-4BD7-8889-AD4A9960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PawNet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B41EE-7B79-45D9-AE40-826708656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Swipe styled application</a:t>
            </a:r>
          </a:p>
          <a:p>
            <a:r>
              <a:rPr lang="en-US" sz="2800" dirty="0"/>
              <a:t>Connects the adopter and adoptee directly </a:t>
            </a:r>
          </a:p>
          <a:p>
            <a:r>
              <a:rPr lang="en-US" sz="2800" dirty="0"/>
              <a:t>Chat service</a:t>
            </a:r>
          </a:p>
          <a:p>
            <a:r>
              <a:rPr lang="en-US" sz="2800" dirty="0"/>
              <a:t>Ease of navigation throughout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9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8E35-EB82-4E9F-A1ED-67540715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Development Environment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3061CC-A75A-4D81-BAE8-A2F949E40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989240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28940DC-ADA9-42C8-8627-392734C8B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932" y="3030083"/>
            <a:ext cx="1129476" cy="1129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FACBF4-9FB8-47F6-BD07-A64B6FEEE6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83" y="3211405"/>
            <a:ext cx="980136" cy="8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2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DC84-5279-4F80-98BC-FC1151AA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Tools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009232-2C29-474A-B3D3-7389627585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493278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012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16E25-957E-4CF0-AC43-A186F8A4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Experiences and Lessons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C8AADF-EEA0-4DD6-81E5-36F6E9635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5954995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084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D01D-41E3-488B-9B79-E7F57619D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pic>
        <p:nvPicPr>
          <p:cNvPr id="4" name="adoptee">
            <a:hlinkClick r:id="" action="ppaction://media"/>
            <a:extLst>
              <a:ext uri="{FF2B5EF4-FFF2-40B4-BE49-F238E27FC236}">
                <a16:creationId xmlns:a16="http://schemas.microsoft.com/office/drawing/2014/main" id="{F0BA5044-4D48-4A3D-A5C3-C64B080052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1136" y="2296095"/>
            <a:ext cx="2303950" cy="4095911"/>
          </a:xfrm>
          <a:prstGeom prst="rect">
            <a:avLst/>
          </a:prstGeom>
        </p:spPr>
      </p:pic>
      <p:pic>
        <p:nvPicPr>
          <p:cNvPr id="5" name="adopter">
            <a:hlinkClick r:id="" action="ppaction://media"/>
            <a:extLst>
              <a:ext uri="{FF2B5EF4-FFF2-40B4-BE49-F238E27FC236}">
                <a16:creationId xmlns:a16="http://schemas.microsoft.com/office/drawing/2014/main" id="{14DBDC92-777F-4E4D-96CA-8B796F295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56916" y="2296095"/>
            <a:ext cx="2303950" cy="40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1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BA8B5-BE2F-4D6E-95C8-6DD9682F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From CI-102 to CI-103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B363771-8654-460D-84C5-7CAE2C5BF4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322494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477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sitting in the grass&#10;&#10;Description automatically generated">
            <a:extLst>
              <a:ext uri="{FF2B5EF4-FFF2-40B4-BE49-F238E27FC236}">
                <a16:creationId xmlns:a16="http://schemas.microsoft.com/office/drawing/2014/main" id="{5F6B3A52-6789-4462-B3D9-E54901B03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9" b="99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454C56-0558-4DA2-B331-B8BA8E69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CA0BD-24E2-4941-8BC6-20513B2D2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Any Questions?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647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106</Words>
  <Application>Microsoft Office PowerPoint</Application>
  <PresentationFormat>Widescreen</PresentationFormat>
  <Paragraphs>36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Paw Net</vt:lpstr>
      <vt:lpstr>Team Members</vt:lpstr>
      <vt:lpstr>Introducing PawNet</vt:lpstr>
      <vt:lpstr>Development Environment</vt:lpstr>
      <vt:lpstr>Tools</vt:lpstr>
      <vt:lpstr>Experiences and Lessons</vt:lpstr>
      <vt:lpstr>Demo!</vt:lpstr>
      <vt:lpstr>From CI-102 to CI-103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Paw Net</dc:title>
  <dc:creator>Roveran,William</dc:creator>
  <cp:lastModifiedBy>Ghanshani,Ritik</cp:lastModifiedBy>
  <cp:revision>1</cp:revision>
  <dcterms:created xsi:type="dcterms:W3CDTF">2019-06-06T02:52:24Z</dcterms:created>
  <dcterms:modified xsi:type="dcterms:W3CDTF">2019-06-06T07:07:39Z</dcterms:modified>
</cp:coreProperties>
</file>